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85" r:id="rId2"/>
    <p:sldId id="286" r:id="rId3"/>
    <p:sldId id="305" r:id="rId4"/>
    <p:sldId id="306" r:id="rId5"/>
    <p:sldId id="307" r:id="rId6"/>
    <p:sldId id="308" r:id="rId7"/>
    <p:sldId id="287" r:id="rId8"/>
    <p:sldId id="292" r:id="rId9"/>
    <p:sldId id="299" r:id="rId10"/>
    <p:sldId id="301" r:id="rId11"/>
    <p:sldId id="297" r:id="rId12"/>
    <p:sldId id="298" r:id="rId13"/>
    <p:sldId id="295" r:id="rId14"/>
    <p:sldId id="293" r:id="rId15"/>
    <p:sldId id="296" r:id="rId16"/>
    <p:sldId id="294" r:id="rId17"/>
    <p:sldId id="288" r:id="rId18"/>
    <p:sldId id="309" r:id="rId19"/>
    <p:sldId id="310" r:id="rId20"/>
    <p:sldId id="311" r:id="rId21"/>
    <p:sldId id="312" r:id="rId22"/>
    <p:sldId id="313" r:id="rId23"/>
    <p:sldId id="314" r:id="rId24"/>
    <p:sldId id="315" r:id="rId25"/>
    <p:sldId id="316" r:id="rId26"/>
    <p:sldId id="317" r:id="rId27"/>
    <p:sldId id="318" r:id="rId28"/>
    <p:sldId id="319" r:id="rId29"/>
    <p:sldId id="289" r:id="rId30"/>
    <p:sldId id="303" r:id="rId3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58953" autoAdjust="0"/>
  </p:normalViewPr>
  <p:slideViewPr>
    <p:cSldViewPr snapToGrid="0">
      <p:cViewPr varScale="1">
        <p:scale>
          <a:sx n="40" d="100"/>
          <a:sy n="40" d="100"/>
        </p:scale>
        <p:origin x="1492"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3" d="100"/>
          <a:sy n="93" d="100"/>
        </p:scale>
        <p:origin x="362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96ED4D-9974-4266-9636-7DF9434CB37C}" type="datetimeFigureOut">
              <a:rPr lang="sv-SE" smtClean="0"/>
              <a:t>2020-10-27</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2020-10-27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s-ES" sz="1200" kern="1200" dirty="0" smtClean="0">
                <a:solidFill>
                  <a:schemeClr val="tx1"/>
                </a:solidFill>
                <a:effectLst/>
                <a:latin typeface="+mn-lt"/>
                <a:ea typeface="+mn-ea"/>
                <a:cs typeface="+mn-cs"/>
              </a:rPr>
              <a:t>När dagvattenledningar skulle bytas på östra innergården i Sundsvalls stadshus 2012, hittades några intakta gravar från 16-1700-talet. Sundsvalls andra kyrka fanns på platsen mellan åren 1654-1762. </a:t>
            </a:r>
            <a:r>
              <a:rPr lang="sv-SE" dirty="0" smtClean="0"/>
              <a:t> </a:t>
            </a:r>
          </a:p>
          <a:p>
            <a:r>
              <a:rPr lang="sv-SE" dirty="0" smtClean="0"/>
              <a:t> </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3615812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1" dirty="0" smtClean="0"/>
              <a:t>De fyndförande strandavsatta lagren i skede 1 i relation till den tuschritade version av en geometrisk karta från 1776. Observera närheten mellan det fyndförande lagret i tjärnens kant (brunt) landssekreterare Norléns trädgårdsodlingar, som genom makrofossilanalysen har kunnat konstateras hysa bland annat kålodlingar.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Ser vi till pollenfloran så innehåller denna spår från omgivande skogsvegetation med tall, björk och gran, med ett litet inslag av alm och lönn. Granpollen kan i detta sammanhang hänga samman med granriset. Ädellövträden är ett lite udda inslag i skogar i dessa trakter och det är möjligt att de förekommit i stadsmiljön. Enar har sannolikt vuxit i närheten, även frön har påträffats (se makrofossilanalysen). Al dominerade provet vilket troligtvis beror på att de vuxit utmed stränderna och i älvdalen. Pollen från tröskade sädesslag som korn och råg förekom också, vilket visar på närhet till åkrar och platser för tröskning.</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14</a:t>
            </a:fld>
            <a:endParaRPr lang="sv-SE"/>
          </a:p>
        </p:txBody>
      </p:sp>
    </p:spTree>
    <p:extLst>
      <p:ext uri="{BB962C8B-B14F-4D97-AF65-F5344CB8AC3E}">
        <p14:creationId xmlns:p14="http://schemas.microsoft.com/office/powerpoint/2010/main" val="66014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Ytterligare en arkeologisk undersökning av RAÄ 21 genomfördes år 2017 av Västernorrlands museum. Då undersöktes fastigheten Åkroken:1 där de </a:t>
            </a:r>
            <a:r>
              <a:rPr lang="sv-SE" dirty="0" err="1" smtClean="0"/>
              <a:t>Salanderska</a:t>
            </a:r>
            <a:r>
              <a:rPr lang="sv-SE" dirty="0" smtClean="0"/>
              <a:t> uthusen finns, som är två av de få bevarade träbyggnader som klarade sig undan stadsbranden 1888. Husen ligger två kvarter/gårdar öster om platsen där branden ska ha startat. Under mitten/slutet av 1800-talet till början av 1900-talet låg här även ett garveri - L.P. Hamrins Garveri, som var ett av de större garverierna i Norrland. Vid undersökningen hittades tre vattenfyllda trätunnor av ek som i övre delarna hade en fyllning av brandrester, porslin, glas, tegel m.m. Dessa är troligtvis garvkar, och fyllningen med brandrester och eldpåverkade föremål visar att garverikaren fyllts igen i samband med, eller snart efter, stadsbranden 1888. Garveriet brann sannolikt också men verksamheten fortsatte till början av 1900-talet. En sentida husgrund påträffades, samt en träkonstruktion som kan vara en källare tillhörande garveribyggnaden. Även denna innehöll bränt material vilket tyder på att den kan ha tillhört det brandskadade garveriet</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29</a:t>
            </a:fld>
            <a:endParaRPr lang="sv-SE"/>
          </a:p>
        </p:txBody>
      </p:sp>
    </p:spTree>
    <p:extLst>
      <p:ext uri="{BB962C8B-B14F-4D97-AF65-F5344CB8AC3E}">
        <p14:creationId xmlns:p14="http://schemas.microsoft.com/office/powerpoint/2010/main" val="916948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err="1" smtClean="0">
                <a:solidFill>
                  <a:schemeClr val="tx1"/>
                </a:solidFill>
                <a:effectLst/>
                <a:latin typeface="+mn-lt"/>
                <a:ea typeface="+mn-ea"/>
                <a:cs typeface="+mn-cs"/>
              </a:rPr>
              <a:t>Utredningsområdets</a:t>
            </a:r>
            <a:r>
              <a:rPr lang="sv-SE" sz="1200" i="1" kern="1200" dirty="0" smtClean="0">
                <a:solidFill>
                  <a:schemeClr val="tx1"/>
                </a:solidFill>
                <a:effectLst/>
                <a:latin typeface="+mn-lt"/>
                <a:ea typeface="+mn-ea"/>
                <a:cs typeface="+mn-cs"/>
              </a:rPr>
              <a:t> mellersta och västra delar med de </a:t>
            </a:r>
            <a:r>
              <a:rPr lang="sv-SE" sz="1200" i="1" kern="1200" dirty="0" err="1" smtClean="0">
                <a:solidFill>
                  <a:schemeClr val="tx1"/>
                </a:solidFill>
                <a:effectLst/>
                <a:latin typeface="+mn-lt"/>
                <a:ea typeface="+mn-ea"/>
                <a:cs typeface="+mn-cs"/>
              </a:rPr>
              <a:t>Salanderska</a:t>
            </a:r>
            <a:r>
              <a:rPr lang="sv-SE" sz="1200" i="1" kern="1200" dirty="0" smtClean="0">
                <a:solidFill>
                  <a:schemeClr val="tx1"/>
                </a:solidFill>
                <a:effectLst/>
                <a:latin typeface="+mn-lt"/>
                <a:ea typeface="+mn-ea"/>
                <a:cs typeface="+mn-cs"/>
              </a:rPr>
              <a:t> uthusen i bakgrunden.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kern="1200" dirty="0" smtClean="0">
              <a:solidFill>
                <a:schemeClr val="tx1"/>
              </a:solidFill>
              <a:effectLst/>
              <a:latin typeface="+mn-lt"/>
              <a:ea typeface="+mn-ea"/>
              <a:cs typeface="+mn-cs"/>
            </a:endParaRPr>
          </a:p>
          <a:p>
            <a:r>
              <a:rPr lang="sv-SE" sz="1200" dirty="0" smtClean="0"/>
              <a:t>I schakt 5 fanns under de brända fyllnadsmassorna tre stora laggade tunnor av ek nedgrävda i leran. De var vattenfyllda och i övre delen fyllda med brandrester, trasigt porslin, glas, tegel mm. I en av tunnorna fanns en laggad hink eller mindre tunna. I både hinken och tunnornas botten fanns träflis. Tunnorna är mest troligt garvkar då det fanns ett garveri på platsen i mitten/slutet av 1800-talet till början av 1900-talet; L.P. Hamrins Garveri, som var ett av de större garverierna i Norrland.  </a:t>
            </a:r>
          </a:p>
          <a:p>
            <a:r>
              <a:rPr lang="sv-SE" sz="1200" dirty="0" smtClean="0"/>
              <a:t> </a:t>
            </a:r>
          </a:p>
          <a:p>
            <a:r>
              <a:rPr lang="sv-SE" sz="1200" dirty="0" smtClean="0"/>
              <a:t>Fyllningen med brandrester och eldpåverkade föremål visar att garverikaren fyllts igen i samband med, eller snart efter, stadsbranden 1888. Mest troligt  brann också garveriet, men verksamheten ska ha pågått till början av 1900-talet. Träkonstruktionen som hittades i schakt 6, ungefär 7-8 meter väster om </a:t>
            </a:r>
            <a:r>
              <a:rPr lang="sv-SE" sz="1200" dirty="0" err="1" smtClean="0"/>
              <a:t>träkaren</a:t>
            </a:r>
            <a:r>
              <a:rPr lang="sv-SE" sz="1200" dirty="0" smtClean="0"/>
              <a:t>, kan vara en rest från någon del av garveribyggnaden.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30</a:t>
            </a:fld>
            <a:endParaRPr lang="sv-SE"/>
          </a:p>
        </p:txBody>
      </p:sp>
    </p:spTree>
    <p:extLst>
      <p:ext uri="{BB962C8B-B14F-4D97-AF65-F5344CB8AC3E}">
        <p14:creationId xmlns:p14="http://schemas.microsoft.com/office/powerpoint/2010/main" val="3665408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Karta från 1698 med Sundsvalls andra kyrka</a:t>
            </a:r>
          </a:p>
          <a:p>
            <a:endParaRPr lang="sv-SE" dirty="0" smtClean="0"/>
          </a:p>
          <a:p>
            <a:r>
              <a:rPr lang="sv-SE" sz="1200" kern="1200" dirty="0" smtClean="0">
                <a:solidFill>
                  <a:schemeClr val="tx1"/>
                </a:solidFill>
                <a:effectLst/>
                <a:latin typeface="+mn-lt"/>
                <a:ea typeface="+mn-ea"/>
                <a:cs typeface="+mn-cs"/>
              </a:rPr>
              <a:t>Den nya stenkyrkan invigdes 1753 och den gamla träkyrkan revs 1762 (Söderholm 2009; Ahnlund 1921b). Villkoret för rivningen var att gravar och kyrkogård skulle hägnas och fredas.</a:t>
            </a:r>
          </a:p>
          <a:p>
            <a:r>
              <a:rPr lang="sv-SE" sz="1200" kern="1200" dirty="0" smtClean="0">
                <a:solidFill>
                  <a:schemeClr val="tx1"/>
                </a:solidFill>
                <a:effectLst/>
                <a:latin typeface="+mn-lt"/>
                <a:ea typeface="+mn-ea"/>
                <a:cs typeface="+mn-cs"/>
              </a:rPr>
              <a:t>Kyrkotomten stod öde fram till 1860-talet då ett stadshus i sten byggs på platsen </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100701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s-ES" sz="1200" kern="1200" dirty="0" smtClean="0">
                <a:solidFill>
                  <a:schemeClr val="tx1"/>
                </a:solidFill>
                <a:effectLst/>
                <a:latin typeface="+mn-lt"/>
                <a:ea typeface="+mn-ea"/>
                <a:cs typeface="+mn-cs"/>
              </a:rPr>
              <a:t>En av de begravda var en ung kvinna, troligen 16-25 år gammal. Hon hade en krona på huvudet, med dekorationer av metalltrådar, textilier och pyttesmå glaspärlor. Textilierna är i fin kvalitet av siden med invävda metalltrådar. Kronan är gjord av koppartrådar, delvis försilvrade, som lindats med väv och silketrådar. Kronan har varit dekorerad med ett hjärta och “blommor”, av silketråd virad på försilvrad koppartrådsspiral.  </a:t>
            </a:r>
            <a:r>
              <a:rPr lang="sv-SE" sz="1200" kern="1200" dirty="0" smtClean="0">
                <a:solidFill>
                  <a:schemeClr val="tx1"/>
                </a:solidFill>
                <a:effectLst/>
                <a:latin typeface="+mn-lt"/>
                <a:ea typeface="+mn-ea"/>
                <a:cs typeface="+mn-cs"/>
              </a:rPr>
              <a:t>Vanligen var det unga ogifta kvinnor och flickor som smyckades till ”Kristi brud”.</a:t>
            </a:r>
          </a:p>
          <a:p>
            <a:r>
              <a:rPr lang="es-ES"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Seden med begravningskronor och ”brudklädsel” var ganska vanlig i Sverige från 1600-talet</a:t>
            </a:r>
          </a:p>
          <a:p>
            <a:r>
              <a:rPr lang="sv-SE" sz="1200" kern="1200" dirty="0" smtClean="0">
                <a:solidFill>
                  <a:schemeClr val="tx1"/>
                </a:solidFill>
                <a:effectLst/>
                <a:latin typeface="+mn-lt"/>
                <a:ea typeface="+mn-ea"/>
                <a:cs typeface="+mn-cs"/>
              </a:rPr>
              <a:t>och fram till början av 1900-talet. Däremot verkar det inte vara särskilt vanligt att hitta i arkeologiska sammanhang, även om det påträffas då och då.</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3521529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Kronan</a:t>
            </a:r>
          </a:p>
          <a:p>
            <a:endParaRPr lang="sv-SE" dirty="0" smtClean="0"/>
          </a:p>
          <a:p>
            <a:r>
              <a:rPr lang="sv-SE" dirty="0" smtClean="0"/>
              <a:t>Sidenband med metalltråd</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349585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Röntgen silverbroderi på skinnhandske</a:t>
            </a:r>
          </a:p>
          <a:p>
            <a:endParaRPr lang="sv-SE" dirty="0" smtClean="0"/>
          </a:p>
          <a:p>
            <a:r>
              <a:rPr lang="sv-SE" dirty="0" smtClean="0"/>
              <a:t>Knapp</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6</a:t>
            </a:fld>
            <a:endParaRPr lang="sv-SE"/>
          </a:p>
        </p:txBody>
      </p:sp>
    </p:spTree>
    <p:extLst>
      <p:ext uri="{BB962C8B-B14F-4D97-AF65-F5344CB8AC3E}">
        <p14:creationId xmlns:p14="http://schemas.microsoft.com/office/powerpoint/2010/main" val="68875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Sundsvall illustrerar väl det generella antikvariska problemet med bristen på arkeologiska undersökningar i de norrländska stadsgrundningarna från stormaktstiden (Bäck 2015). Endast ett fåtal arkeologiska slutundersökningar har genomförts i Sundsvall (sju med den här aktuella inräknad) och därför är den arkeologiska kunskapen om stadens äldsta historia från grundläggningen år 1621, mycket begränsad.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I några kvarter öster om undersökningsområdet har ett mindre antal begränsade undersökningar genomförts under 1980- och 1990-talet. Dessa har inte genererat några anmärkningsvärda arkeologiska resultat. Sammantaget kan man säga att dessa undersökningar antyder att de äldre kulturlagren i delar av centrala Sundsvall förstörts i samband med markplanering efter stadsbränder och senare tids exploatering. Detta innebär att det är </a:t>
            </a:r>
            <a:r>
              <a:rPr lang="sv-SE" i="1" dirty="0" smtClean="0"/>
              <a:t>av största vikt</a:t>
            </a:r>
            <a:r>
              <a:rPr lang="sv-SE" dirty="0" smtClean="0"/>
              <a:t> för historieskrivningen om Sundsvall, att arkeologin fortsatt ges möjlighet att tillvarata de delar av det äldsta Sundvall som kvarligger.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1787783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Den </a:t>
            </a:r>
            <a:r>
              <a:rPr lang="sv-SE" dirty="0" err="1" smtClean="0"/>
              <a:t>Bünsowska</a:t>
            </a:r>
            <a:r>
              <a:rPr lang="sv-SE" dirty="0" smtClean="0"/>
              <a:t> tjärnen, som utgör en del av undersökningsområdet, har fått sitt namn efter grosshandlaren och träpatronen Fredrik </a:t>
            </a:r>
            <a:r>
              <a:rPr lang="sv-SE" dirty="0" err="1" smtClean="0"/>
              <a:t>Bünsow</a:t>
            </a:r>
            <a:r>
              <a:rPr lang="sv-SE" dirty="0" smtClean="0"/>
              <a:t>, en av Sveriges mest förmögna män under sin tid.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När hans morbror </a:t>
            </a:r>
            <a:r>
              <a:rPr lang="sv-SE" dirty="0" err="1" smtClean="0"/>
              <a:t>Postel</a:t>
            </a:r>
            <a:r>
              <a:rPr lang="sv-SE" dirty="0" smtClean="0"/>
              <a:t> dog år 1847 flyttade han till Sundsvall för att ta över hans trävaruverksamhet. Han expanderade och köpte upp flera sågar samt skog i Jämtland och Medelpad. Han startade vidare </a:t>
            </a:r>
            <a:r>
              <a:rPr lang="sv-SE" dirty="0" err="1" smtClean="0"/>
              <a:t>Skönvik</a:t>
            </a:r>
            <a:r>
              <a:rPr lang="sv-SE" dirty="0" smtClean="0"/>
              <a:t> AB och Skönviks sågverk som snabbt utvecklades till distriktets största (Länsstyrelsen Västernorrland). Som den entreprenör han var köpte han även ett glasbruk. Han övertog sin morbrors hus vid </a:t>
            </a:r>
            <a:r>
              <a:rPr lang="sv-SE" i="1" dirty="0" smtClean="0"/>
              <a:t>Västra tjärnen</a:t>
            </a:r>
            <a:r>
              <a:rPr lang="sv-SE" dirty="0" smtClean="0"/>
              <a:t> och utförde en radikal ombyggnad som gjorde huset till en av de ståtligaste byggnaderna i Sundsvall. </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10</a:t>
            </a:fld>
            <a:endParaRPr lang="sv-SE"/>
          </a:p>
        </p:txBody>
      </p:sp>
    </p:spTree>
    <p:extLst>
      <p:ext uri="{BB962C8B-B14F-4D97-AF65-F5344CB8AC3E}">
        <p14:creationId xmlns:p14="http://schemas.microsoft.com/office/powerpoint/2010/main" val="999956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smtClean="0"/>
              <a:t>De fynd som kan föras till skede 2 (1800-talets mitt och andra hälft) påträffades dels i anslutning till den raserade bebyggelsen (fig. 6), dels som utfyllnadsmaterial i </a:t>
            </a:r>
            <a:r>
              <a:rPr lang="sv-SE" sz="1200" b="0" i="1" dirty="0" smtClean="0"/>
              <a:t>Västra tjärnen</a:t>
            </a:r>
            <a:r>
              <a:rPr lang="sv-SE" sz="1200" b="0" dirty="0" smtClean="0"/>
              <a:t>. Det utgjordes främst av byggnadsrester i form av tegel, kalkbruk, kakel, spik, krampor, fönsterglas och liknande. I övrigt fanns större mängder keramik, främst i form av flintgods, samt vin- och ölflaskor. Här kan nämnas att flaskorna i flera fall verkade vara </a:t>
            </a:r>
            <a:r>
              <a:rPr lang="sv-SE" sz="1200" b="0" dirty="0" err="1" smtClean="0"/>
              <a:t>sabrerade</a:t>
            </a:r>
            <a:r>
              <a:rPr lang="sv-SE" sz="1200" b="0" dirty="0" smtClean="0"/>
              <a:t>. Utöver den framträdande bilden av ett välbärgat hems bordskultur fanns även, i </a:t>
            </a:r>
            <a:r>
              <a:rPr lang="sv-SE" sz="1200" b="0" dirty="0" err="1" smtClean="0"/>
              <a:t>dumpmassorna</a:t>
            </a:r>
            <a:r>
              <a:rPr lang="sv-SE" sz="1200" b="0" dirty="0" smtClean="0"/>
              <a:t> i </a:t>
            </a:r>
            <a:r>
              <a:rPr lang="sv-SE" sz="1200" b="0" i="1" dirty="0" smtClean="0"/>
              <a:t>Västra tjärnen</a:t>
            </a:r>
            <a:r>
              <a:rPr lang="sv-SE" sz="1200" b="0" dirty="0" smtClean="0"/>
              <a:t>, personlig utrustning i form av skor, kläder, leksaker, </a:t>
            </a:r>
            <a:r>
              <a:rPr lang="sv-SE" sz="1200" b="0" dirty="0" err="1" smtClean="0"/>
              <a:t>luskam</a:t>
            </a:r>
            <a:r>
              <a:rPr lang="sv-SE" sz="1200" b="0" dirty="0" smtClean="0"/>
              <a:t> m.m.</a:t>
            </a:r>
          </a:p>
          <a:p>
            <a:endParaRPr lang="sv-SE"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Det fyndmaterial som ingår i fyndanalysen härrör från tre lagerkontexter (ID15, ID16 och ID21). Samtliga dessa representerar aktiviteter invid den östra strandkanten av </a:t>
            </a:r>
            <a:r>
              <a:rPr lang="sv-SE" i="1" dirty="0" smtClean="0"/>
              <a:t>Västra tjärnen</a:t>
            </a:r>
            <a:r>
              <a:rPr lang="sv-SE" dirty="0" smtClean="0"/>
              <a:t> under perioden från 1600-talets mitt fram till omkring slutet av 1700-talet – en period på cirka 150 år (jfr. bilaga 3). En övergripande kronologisk analys har gjorts utifrån (i huvudsak) </a:t>
            </a:r>
            <a:r>
              <a:rPr lang="sv-SE" dirty="0" err="1" smtClean="0"/>
              <a:t>keramikdateringar</a:t>
            </a:r>
            <a:r>
              <a:rPr lang="sv-SE" dirty="0" smtClean="0"/>
              <a:t>. </a:t>
            </a:r>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12</a:t>
            </a:fld>
            <a:endParaRPr lang="sv-SE"/>
          </a:p>
        </p:txBody>
      </p:sp>
    </p:spTree>
    <p:extLst>
      <p:ext uri="{BB962C8B-B14F-4D97-AF65-F5344CB8AC3E}">
        <p14:creationId xmlns:p14="http://schemas.microsoft.com/office/powerpoint/2010/main" val="198514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Strandkant</a:t>
            </a:r>
            <a:r>
              <a:rPr lang="sv-SE" baseline="0" dirty="0" smtClean="0"/>
              <a:t> från den delvis igenfyllda tjärnen.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smtClean="0"/>
              <a:t>Utbredningen/strandlinjen för den äldre tjärnen (Västra tjärnen) identifierades och avgränsades. I strandkanten påträffades avfall från perioden från omkring 1600-talets mitt till tidigt 1700-tal. Pollen- och makroanalyserna från tjärnen understryker att det rör sig om avfall från tomter och kålgårdar som dumpats i vattnet. Detta visar sammantaget att området har brukats, under tiden mellan Sundsvalls första etablering vid Åkroken 1621 och den nya staden efter flytten österut 1647–48.  </a:t>
            </a:r>
            <a:endParaRPr lang="sv-SE" sz="1200" dirty="0" smtClean="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13</a:t>
            </a:fld>
            <a:endParaRPr lang="sv-SE"/>
          </a:p>
        </p:txBody>
      </p:sp>
    </p:spTree>
    <p:extLst>
      <p:ext uri="{BB962C8B-B14F-4D97-AF65-F5344CB8AC3E}">
        <p14:creationId xmlns:p14="http://schemas.microsoft.com/office/powerpoint/2010/main" val="2864527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lsidesbild med svart logo">
    <p:bg>
      <p:bgPr>
        <a:solidFill>
          <a:schemeClr val="bg1">
            <a:lumMod val="95000"/>
          </a:schemeClr>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5A6EA06D-C657-465B-A00F-3162C5215F54}"/>
              </a:ext>
            </a:extLst>
          </p:cNvPr>
          <p:cNvPicPr>
            <a:picLocks noChangeAspect="1"/>
          </p:cNvPicPr>
          <p:nvPr userDrawn="1"/>
        </p:nvPicPr>
        <p:blipFill>
          <a:blip r:embed="rId2"/>
          <a:stretch>
            <a:fillRect/>
          </a:stretch>
        </p:blipFill>
        <p:spPr>
          <a:xfrm>
            <a:off x="931358" y="955151"/>
            <a:ext cx="7308000" cy="4668597"/>
          </a:xfrm>
          <a:prstGeom prst="rect">
            <a:avLst/>
          </a:prstGeom>
        </p:spPr>
      </p:pic>
      <p:sp>
        <p:nvSpPr>
          <p:cNvPr id="21" name="textruta 20">
            <a:extLst>
              <a:ext uri="{FF2B5EF4-FFF2-40B4-BE49-F238E27FC236}">
                <a16:creationId xmlns:a16="http://schemas.microsoft.com/office/drawing/2014/main" id="{CF0D2408-12D5-491B-84C5-3F4806D048B4}"/>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in bakgrundsbild</a:t>
            </a:r>
            <a:r>
              <a:rPr lang="sv-SE" sz="1000" baseline="0" dirty="0">
                <a:solidFill>
                  <a:schemeClr val="tx1">
                    <a:lumMod val="65000"/>
                    <a:lumOff val="35000"/>
                  </a:schemeClr>
                </a:solidFill>
                <a:latin typeface="+mn-lt"/>
              </a:rPr>
              <a:t>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3016174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itat rosa">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71549" y="1245996"/>
            <a:ext cx="10239375" cy="4351529"/>
          </a:xfrm>
        </p:spPr>
        <p:txBody>
          <a:bodyPr anchor="ctr" anchorCtr="0"/>
          <a:lstStyle>
            <a:lvl1pPr algn="ctr">
              <a:defRPr sz="5400">
                <a:solidFill>
                  <a:schemeClr val="bg1"/>
                </a:solidFill>
              </a:defRPr>
            </a:lvl1pPr>
          </a:lstStyle>
          <a:p>
            <a:r>
              <a:rPr lang="sv-SE" dirty="0"/>
              <a:t>Klicka här för att ändra format</a:t>
            </a:r>
          </a:p>
        </p:txBody>
      </p:sp>
    </p:spTree>
    <p:extLst>
      <p:ext uri="{BB962C8B-B14F-4D97-AF65-F5344CB8AC3E}">
        <p14:creationId xmlns:p14="http://schemas.microsoft.com/office/powerpoint/2010/main" val="195769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itat vi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71549" y="1245996"/>
            <a:ext cx="10239375" cy="4351529"/>
          </a:xfrm>
        </p:spPr>
        <p:txBody>
          <a:bodyPr anchor="ctr" anchorCtr="0"/>
          <a:lstStyle>
            <a:lvl1pPr algn="ctr">
              <a:defRPr sz="5400"/>
            </a:lvl1pPr>
          </a:lstStyle>
          <a:p>
            <a:r>
              <a:rPr lang="sv-SE" dirty="0"/>
              <a:t>Klicka här för att ändra format</a:t>
            </a:r>
          </a:p>
        </p:txBody>
      </p:sp>
    </p:spTree>
    <p:extLst>
      <p:ext uri="{BB962C8B-B14F-4D97-AF65-F5344CB8AC3E}">
        <p14:creationId xmlns:p14="http://schemas.microsoft.com/office/powerpoint/2010/main" val="3217773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vsnit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71549" y="1245996"/>
            <a:ext cx="10239375" cy="4351529"/>
          </a:xfrm>
        </p:spPr>
        <p:txBody>
          <a:bodyPr anchor="ctr" anchorCtr="0"/>
          <a:lstStyle>
            <a:lvl1pPr algn="ctr">
              <a:defRPr sz="8000"/>
            </a:lvl1pPr>
          </a:lstStyle>
          <a:p>
            <a:r>
              <a:rPr lang="sv-SE" dirty="0"/>
              <a:t>Klicka här för att ändra format</a:t>
            </a:r>
          </a:p>
        </p:txBody>
      </p:sp>
      <p:sp>
        <p:nvSpPr>
          <p:cNvPr id="3" name="textruta 2">
            <a:extLst>
              <a:ext uri="{FF2B5EF4-FFF2-40B4-BE49-F238E27FC236}">
                <a16:creationId xmlns:a16="http://schemas.microsoft.com/office/drawing/2014/main" id="{155AD830-C739-4818-A39A-A22F30524524}"/>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in bakgrundsbild</a:t>
            </a:r>
            <a:r>
              <a:rPr lang="sv-SE" sz="1000" baseline="0" dirty="0">
                <a:solidFill>
                  <a:schemeClr val="tx1">
                    <a:lumMod val="65000"/>
                    <a:lumOff val="35000"/>
                  </a:schemeClr>
                </a:solidFill>
                <a:latin typeface="+mn-lt"/>
              </a:rPr>
              <a:t>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51211231"/>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lsidesbild">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2E33B045-6BCC-4B0B-BA88-FD4047CD7833}"/>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marL="0" indent="0">
              <a:buFontTx/>
              <a:buNone/>
              <a:defRPr sz="1200"/>
            </a:lvl1pPr>
          </a:lstStyle>
          <a:p>
            <a:r>
              <a:rPr lang="sv-SE" dirty="0"/>
              <a:t> Klicka på ikonen för att infoga bild</a:t>
            </a:r>
          </a:p>
        </p:txBody>
      </p:sp>
    </p:spTree>
    <p:extLst>
      <p:ext uri="{BB962C8B-B14F-4D97-AF65-F5344CB8AC3E}">
        <p14:creationId xmlns:p14="http://schemas.microsoft.com/office/powerpoint/2010/main" val="1002558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981055" y="529599"/>
            <a:ext cx="10231200" cy="840415"/>
          </a:xfrm>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r>
              <a:rPr lang="sv-SE"/>
              <a:t>20xx-xx-xx</a:t>
            </a:r>
            <a:endParaRPr lang="sv-SE" dirty="0"/>
          </a:p>
        </p:txBody>
      </p:sp>
      <p:sp>
        <p:nvSpPr>
          <p:cNvPr id="4" name="Platshållare för sidfot 3"/>
          <p:cNvSpPr>
            <a:spLocks noGrp="1"/>
          </p:cNvSpPr>
          <p:nvPr>
            <p:ph type="ftr" sz="quarter" idx="11"/>
          </p:nvPr>
        </p:nvSpPr>
        <p:spPr/>
        <p:txBody>
          <a:bodyPr/>
          <a:lstStyle/>
          <a:p>
            <a:r>
              <a:rPr lang="sv-SE"/>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2582784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20xx-xx-xx</a:t>
            </a:r>
            <a:endParaRPr lang="sv-SE" dirty="0"/>
          </a:p>
        </p:txBody>
      </p:sp>
      <p:sp>
        <p:nvSpPr>
          <p:cNvPr id="3" name="Platshållare för sidfot 2"/>
          <p:cNvSpPr>
            <a:spLocks noGrp="1"/>
          </p:cNvSpPr>
          <p:nvPr>
            <p:ph type="ftr" sz="quarter" idx="11"/>
          </p:nvPr>
        </p:nvSpPr>
        <p:spPr/>
        <p:txBody>
          <a:bodyPr/>
          <a:lstStyle/>
          <a:p>
            <a:r>
              <a:rPr lang="sv-SE"/>
              <a:t>Presentation titel /</a:t>
            </a:r>
            <a:endParaRPr lang="sv-SE" dirty="0"/>
          </a:p>
        </p:txBody>
      </p:sp>
      <p:sp>
        <p:nvSpPr>
          <p:cNvPr id="4" name="Platshållare för bildnummer 3"/>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3123007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elsidesbild med vit logo">
    <p:bg>
      <p:bgPr>
        <a:solidFill>
          <a:schemeClr val="bg1">
            <a:lumMod val="95000"/>
          </a:schemeClr>
        </a:solidFill>
        <a:effectLst/>
      </p:bgPr>
    </p:bg>
    <p:spTree>
      <p:nvGrpSpPr>
        <p:cNvPr id="1" name=""/>
        <p:cNvGrpSpPr/>
        <p:nvPr/>
      </p:nvGrpSpPr>
      <p:grpSpPr>
        <a:xfrm>
          <a:off x="0" y="0"/>
          <a:ext cx="0" cy="0"/>
          <a:chOff x="0" y="0"/>
          <a:chExt cx="0" cy="0"/>
        </a:xfrm>
      </p:grpSpPr>
      <p:sp>
        <p:nvSpPr>
          <p:cNvPr id="21" name="textruta 20">
            <a:extLst>
              <a:ext uri="{FF2B5EF4-FFF2-40B4-BE49-F238E27FC236}">
                <a16:creationId xmlns:a16="http://schemas.microsoft.com/office/drawing/2014/main" id="{CF0D2408-12D5-491B-84C5-3F4806D048B4}"/>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in bakgrundsbild</a:t>
            </a:r>
            <a:r>
              <a:rPr lang="sv-SE" sz="1000" baseline="0" dirty="0">
                <a:solidFill>
                  <a:schemeClr val="tx1">
                    <a:lumMod val="65000"/>
                    <a:lumOff val="35000"/>
                  </a:schemeClr>
                </a:solidFill>
                <a:latin typeface="+mn-lt"/>
              </a:rPr>
              <a:t>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pic>
        <p:nvPicPr>
          <p:cNvPr id="4" name="Bildobjekt 3">
            <a:extLst>
              <a:ext uri="{FF2B5EF4-FFF2-40B4-BE49-F238E27FC236}">
                <a16:creationId xmlns:a16="http://schemas.microsoft.com/office/drawing/2014/main" id="{082AC6A1-933E-40EF-A86D-495F1524C8B4}"/>
              </a:ext>
            </a:extLst>
          </p:cNvPr>
          <p:cNvPicPr>
            <a:picLocks noChangeAspect="1"/>
          </p:cNvPicPr>
          <p:nvPr userDrawn="1"/>
        </p:nvPicPr>
        <p:blipFill>
          <a:blip r:embed="rId2"/>
          <a:stretch>
            <a:fillRect/>
          </a:stretch>
        </p:blipFill>
        <p:spPr>
          <a:xfrm>
            <a:off x="931358" y="955374"/>
            <a:ext cx="7308000" cy="4668151"/>
          </a:xfrm>
          <a:prstGeom prst="rect">
            <a:avLst/>
          </a:prstGeom>
        </p:spPr>
      </p:pic>
    </p:spTree>
    <p:extLst>
      <p:ext uri="{BB962C8B-B14F-4D97-AF65-F5344CB8AC3E}">
        <p14:creationId xmlns:p14="http://schemas.microsoft.com/office/powerpoint/2010/main" val="77355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lednin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81054" y="929648"/>
            <a:ext cx="8985600" cy="1202365"/>
          </a:xfrm>
        </p:spPr>
        <p:txBody>
          <a:bodyPr anchor="t" anchorCtr="0"/>
          <a:lstStyle>
            <a:lvl1pPr>
              <a:defRPr sz="4400"/>
            </a:lvl1pPr>
          </a:lstStyle>
          <a:p>
            <a:r>
              <a:rPr lang="sv-SE" dirty="0"/>
              <a:t>Klicka här för att ändra format</a:t>
            </a:r>
          </a:p>
        </p:txBody>
      </p:sp>
      <p:sp>
        <p:nvSpPr>
          <p:cNvPr id="3" name="Platshållare för text 2"/>
          <p:cNvSpPr>
            <a:spLocks noGrp="1"/>
          </p:cNvSpPr>
          <p:nvPr>
            <p:ph type="body" idx="1"/>
          </p:nvPr>
        </p:nvSpPr>
        <p:spPr>
          <a:xfrm>
            <a:off x="971550" y="2349667"/>
            <a:ext cx="8986365" cy="1711960"/>
          </a:xfrm>
        </p:spPr>
        <p:txBody>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7" name="Platshållare för datum 6"/>
          <p:cNvSpPr>
            <a:spLocks noGrp="1"/>
          </p:cNvSpPr>
          <p:nvPr>
            <p:ph type="dt" sz="half" idx="10"/>
          </p:nvPr>
        </p:nvSpPr>
        <p:spPr/>
        <p:txBody>
          <a:bodyPr/>
          <a:lstStyle/>
          <a:p>
            <a:r>
              <a:rPr lang="sv-SE"/>
              <a:t>20xx-xx-xx</a:t>
            </a:r>
            <a:endParaRPr lang="sv-SE" dirty="0"/>
          </a:p>
        </p:txBody>
      </p:sp>
      <p:sp>
        <p:nvSpPr>
          <p:cNvPr id="8" name="Platshållare för sidfot 7"/>
          <p:cNvSpPr>
            <a:spLocks noGrp="1"/>
          </p:cNvSpPr>
          <p:nvPr>
            <p:ph type="ftr" sz="quarter" idx="11"/>
          </p:nvPr>
        </p:nvSpPr>
        <p:spPr/>
        <p:txBody>
          <a:bodyPr/>
          <a:lstStyle/>
          <a:p>
            <a:r>
              <a:rPr lang="sv-SE"/>
              <a:t>Presentation titel /</a:t>
            </a:r>
            <a:endParaRPr lang="sv-SE" dirty="0"/>
          </a:p>
        </p:txBody>
      </p:sp>
      <p:sp>
        <p:nvSpPr>
          <p:cNvPr id="9" name="Platshållare för bildnummer 8"/>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3797329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981055" y="529599"/>
            <a:ext cx="10231200" cy="840415"/>
          </a:xfrm>
        </p:spPr>
        <p:txBody>
          <a:bodyPr anchor="b" anchorCtr="0"/>
          <a:lstStyle/>
          <a:p>
            <a:r>
              <a:rPr lang="sv-SE" dirty="0"/>
              <a:t>Klicka här för att ändra format</a:t>
            </a:r>
          </a:p>
        </p:txBody>
      </p:sp>
      <p:sp>
        <p:nvSpPr>
          <p:cNvPr id="8" name="Platshållare för datum 7"/>
          <p:cNvSpPr>
            <a:spLocks noGrp="1"/>
          </p:cNvSpPr>
          <p:nvPr>
            <p:ph type="dt" sz="half" idx="10"/>
          </p:nvPr>
        </p:nvSpPr>
        <p:spPr/>
        <p:txBody>
          <a:bodyPr/>
          <a:lstStyle/>
          <a:p>
            <a:r>
              <a:rPr lang="sv-SE"/>
              <a:t>20xx-xx-xx</a:t>
            </a:r>
            <a:endParaRPr lang="sv-SE" dirty="0"/>
          </a:p>
        </p:txBody>
      </p:sp>
      <p:sp>
        <p:nvSpPr>
          <p:cNvPr id="9" name="Platshållare för sidfot 8"/>
          <p:cNvSpPr>
            <a:spLocks noGrp="1"/>
          </p:cNvSpPr>
          <p:nvPr>
            <p:ph type="ftr" sz="quarter" idx="11"/>
          </p:nvPr>
        </p:nvSpPr>
        <p:spPr/>
        <p:txBody>
          <a:bodyPr/>
          <a:lstStyle/>
          <a:p>
            <a:r>
              <a:rPr lang="sv-SE"/>
              <a:t>Presentation titel /</a:t>
            </a:r>
            <a:endParaRPr lang="sv-SE" dirty="0"/>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
        <p:nvSpPr>
          <p:cNvPr id="11" name="Platshållare för innehåll 2">
            <a:extLst>
              <a:ext uri="{FF2B5EF4-FFF2-40B4-BE49-F238E27FC236}">
                <a16:creationId xmlns:a16="http://schemas.microsoft.com/office/drawing/2014/main" id="{C0414B1B-0A49-49BF-AED0-F0D4D1264854}"/>
              </a:ext>
            </a:extLst>
          </p:cNvPr>
          <p:cNvSpPr>
            <a:spLocks noGrp="1"/>
          </p:cNvSpPr>
          <p:nvPr>
            <p:ph idx="1"/>
          </p:nvPr>
        </p:nvSpPr>
        <p:spPr>
          <a:xfrm>
            <a:off x="981055" y="1543050"/>
            <a:ext cx="10231200" cy="4043834"/>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690922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81055" y="529599"/>
            <a:ext cx="10231200" cy="840415"/>
          </a:xfrm>
        </p:spPr>
        <p:txBody>
          <a:bodyPr anchor="b" anchorCtr="0"/>
          <a:lstStyle/>
          <a:p>
            <a:r>
              <a:rPr lang="sv-SE" dirty="0"/>
              <a:t>Klicka här för att ändra format</a:t>
            </a:r>
          </a:p>
        </p:txBody>
      </p:sp>
      <p:sp>
        <p:nvSpPr>
          <p:cNvPr id="5" name="Platshållare för datum 4"/>
          <p:cNvSpPr>
            <a:spLocks noGrp="1"/>
          </p:cNvSpPr>
          <p:nvPr>
            <p:ph type="dt" sz="half" idx="10"/>
          </p:nvPr>
        </p:nvSpPr>
        <p:spPr/>
        <p:txBody>
          <a:bodyPr/>
          <a:lstStyle/>
          <a:p>
            <a:r>
              <a:rPr lang="sv-SE"/>
              <a:t>20xx-xx-xx</a:t>
            </a:r>
            <a:endParaRPr lang="sv-SE" dirty="0"/>
          </a:p>
        </p:txBody>
      </p:sp>
      <p:sp>
        <p:nvSpPr>
          <p:cNvPr id="6" name="Platshållare för sidfot 5"/>
          <p:cNvSpPr>
            <a:spLocks noGrp="1"/>
          </p:cNvSpPr>
          <p:nvPr>
            <p:ph type="ftr" sz="quarter" idx="11"/>
          </p:nvPr>
        </p:nvSpPr>
        <p:spPr/>
        <p:txBody>
          <a:bodyPr/>
          <a:lstStyle/>
          <a:p>
            <a:r>
              <a:rPr lang="sv-SE"/>
              <a:t>Presentation titel /</a:t>
            </a:r>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971550" y="1543050"/>
            <a:ext cx="5029200" cy="40428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6184900" y="1543050"/>
            <a:ext cx="5029200" cy="40428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807760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971549" y="1543050"/>
            <a:ext cx="5029200" cy="696911"/>
          </a:xfrm>
        </p:spPr>
        <p:txBody>
          <a:bodyPr anchor="t" anchorCtr="0"/>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971549" y="2339339"/>
            <a:ext cx="5029200" cy="3258185"/>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6184900" y="1543050"/>
            <a:ext cx="5029200" cy="696911"/>
          </a:xfrm>
        </p:spPr>
        <p:txBody>
          <a:bodyPr anchor="t" anchorCtr="0"/>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184900" y="2339339"/>
            <a:ext cx="5029200" cy="3258185"/>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0"/>
          </p:nvPr>
        </p:nvSpPr>
        <p:spPr/>
        <p:txBody>
          <a:bodyPr/>
          <a:lstStyle/>
          <a:p>
            <a:r>
              <a:rPr lang="sv-SE"/>
              <a:t>20xx-xx-xx</a:t>
            </a:r>
            <a:endParaRPr lang="sv-SE" dirty="0"/>
          </a:p>
        </p:txBody>
      </p:sp>
      <p:sp>
        <p:nvSpPr>
          <p:cNvPr id="8" name="Platshållare för sidfot 7"/>
          <p:cNvSpPr>
            <a:spLocks noGrp="1"/>
          </p:cNvSpPr>
          <p:nvPr>
            <p:ph type="ftr" sz="quarter" idx="11"/>
          </p:nvPr>
        </p:nvSpPr>
        <p:spPr/>
        <p:txBody>
          <a:bodyPr/>
          <a:lstStyle/>
          <a:p>
            <a:r>
              <a:rPr lang="sv-SE"/>
              <a:t>Presentation titel /</a:t>
            </a:r>
            <a:endParaRPr lang="sv-SE" dirty="0"/>
          </a:p>
        </p:txBody>
      </p:sp>
      <p:sp>
        <p:nvSpPr>
          <p:cNvPr id="9" name="Platshållare för bildnummer 8"/>
          <p:cNvSpPr>
            <a:spLocks noGrp="1"/>
          </p:cNvSpPr>
          <p:nvPr>
            <p:ph type="sldNum" sz="quarter" idx="12"/>
          </p:nvPr>
        </p:nvSpPr>
        <p:spPr/>
        <p:txBody>
          <a:bodyPr/>
          <a:lstStyle/>
          <a:p>
            <a:fld id="{E8645303-2AAE-45D1-913A-B06AE6474513}" type="slidenum">
              <a:rPr lang="sv-SE" smtClean="0"/>
              <a:t>‹#›</a:t>
            </a:fld>
            <a:endParaRPr lang="sv-SE" dirty="0"/>
          </a:p>
        </p:txBody>
      </p:sp>
      <p:sp>
        <p:nvSpPr>
          <p:cNvPr id="10" name="Rubrik 9"/>
          <p:cNvSpPr>
            <a:spLocks noGrp="1"/>
          </p:cNvSpPr>
          <p:nvPr>
            <p:ph type="title"/>
          </p:nvPr>
        </p:nvSpPr>
        <p:spPr>
          <a:xfrm>
            <a:off x="981055" y="529599"/>
            <a:ext cx="10231200" cy="840415"/>
          </a:xfrm>
        </p:spPr>
        <p:txBody>
          <a:bodyPr/>
          <a:lstStyle/>
          <a:p>
            <a:r>
              <a:rPr lang="sv-SE" smtClean="0"/>
              <a:t>Klicka här för att ändra format</a:t>
            </a:r>
            <a:endParaRPr lang="sv-SE" dirty="0"/>
          </a:p>
        </p:txBody>
      </p:sp>
    </p:spTree>
    <p:extLst>
      <p:ext uri="{BB962C8B-B14F-4D97-AF65-F5344CB8AC3E}">
        <p14:creationId xmlns:p14="http://schemas.microsoft.com/office/powerpoint/2010/main" val="1638976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text och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981055" y="929648"/>
            <a:ext cx="5019695" cy="840415"/>
          </a:xfrm>
        </p:spPr>
        <p:txBody>
          <a:bodyPr/>
          <a:lstStyle/>
          <a:p>
            <a:r>
              <a:rPr lang="sv-SE" smtClean="0"/>
              <a:t>Klicka här för att ändra format</a:t>
            </a:r>
            <a:endParaRPr lang="sv-SE" dirty="0"/>
          </a:p>
        </p:txBody>
      </p:sp>
      <p:sp>
        <p:nvSpPr>
          <p:cNvPr id="5" name="Platshållare för datum 4"/>
          <p:cNvSpPr>
            <a:spLocks noGrp="1"/>
          </p:cNvSpPr>
          <p:nvPr>
            <p:ph type="dt" sz="half" idx="10"/>
          </p:nvPr>
        </p:nvSpPr>
        <p:spPr/>
        <p:txBody>
          <a:bodyPr/>
          <a:lstStyle/>
          <a:p>
            <a:r>
              <a:rPr lang="sv-SE"/>
              <a:t>20xx-xx-xx</a:t>
            </a:r>
            <a:endParaRPr lang="sv-SE" dirty="0"/>
          </a:p>
        </p:txBody>
      </p:sp>
      <p:sp>
        <p:nvSpPr>
          <p:cNvPr id="6" name="Platshållare för sidfot 5"/>
          <p:cNvSpPr>
            <a:spLocks noGrp="1"/>
          </p:cNvSpPr>
          <p:nvPr>
            <p:ph type="ftr" sz="quarter" idx="11"/>
          </p:nvPr>
        </p:nvSpPr>
        <p:spPr/>
        <p:txBody>
          <a:bodyPr/>
          <a:lstStyle/>
          <a:p>
            <a:r>
              <a:rPr lang="sv-SE"/>
              <a:t>Presentation titel /</a:t>
            </a:r>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12" name="Platshållare för bild 11">
            <a:extLst>
              <a:ext uri="{FF2B5EF4-FFF2-40B4-BE49-F238E27FC236}">
                <a16:creationId xmlns:a16="http://schemas.microsoft.com/office/drawing/2014/main" id="{2E33B045-6BCC-4B0B-BA88-FD4047CD7833}"/>
              </a:ext>
            </a:extLst>
          </p:cNvPr>
          <p:cNvSpPr>
            <a:spLocks noGrp="1"/>
          </p:cNvSpPr>
          <p:nvPr>
            <p:ph type="pic" sz="quarter" idx="13" hasCustomPrompt="1"/>
          </p:nvPr>
        </p:nvSpPr>
        <p:spPr>
          <a:xfrm>
            <a:off x="6184900" y="967748"/>
            <a:ext cx="5029200" cy="4629779"/>
          </a:xfrm>
          <a:solidFill>
            <a:schemeClr val="bg1">
              <a:lumMod val="95000"/>
            </a:schemeClr>
          </a:solidFill>
        </p:spPr>
        <p:txBody>
          <a:bodyPr/>
          <a:lstStyle>
            <a:lvl1pPr marL="0" indent="0">
              <a:buFontTx/>
              <a:buNone/>
              <a:defRPr sz="1200"/>
            </a:lvl1pPr>
          </a:lstStyle>
          <a:p>
            <a:r>
              <a:rPr lang="sv-SE" dirty="0"/>
              <a:t> Klicka på ikonen för att infoga bild</a:t>
            </a:r>
          </a:p>
        </p:txBody>
      </p:sp>
      <p:sp>
        <p:nvSpPr>
          <p:cNvPr id="13" name="Platshållare för text 12">
            <a:extLst>
              <a:ext uri="{FF2B5EF4-FFF2-40B4-BE49-F238E27FC236}">
                <a16:creationId xmlns:a16="http://schemas.microsoft.com/office/drawing/2014/main" id="{372875BF-9A08-4837-9B9C-1286A7F973B5}"/>
              </a:ext>
            </a:extLst>
          </p:cNvPr>
          <p:cNvSpPr>
            <a:spLocks noGrp="1"/>
          </p:cNvSpPr>
          <p:nvPr>
            <p:ph type="body" sz="quarter" idx="14"/>
          </p:nvPr>
        </p:nvSpPr>
        <p:spPr>
          <a:xfrm>
            <a:off x="971549" y="1876425"/>
            <a:ext cx="5029200" cy="37211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073831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text och bild nerti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81054" y="529599"/>
            <a:ext cx="10231200" cy="840415"/>
          </a:xfrm>
        </p:spPr>
        <p:txBody>
          <a:bodyPr/>
          <a:lstStyle>
            <a:lvl1pPr>
              <a:defRPr/>
            </a:lvl1pPr>
          </a:lstStyle>
          <a:p>
            <a:r>
              <a:rPr lang="sv-SE" dirty="0"/>
              <a:t>Klicka här för att ändra format</a:t>
            </a:r>
          </a:p>
        </p:txBody>
      </p:sp>
      <p:sp>
        <p:nvSpPr>
          <p:cNvPr id="5" name="Platshållare för datum 4"/>
          <p:cNvSpPr>
            <a:spLocks noGrp="1"/>
          </p:cNvSpPr>
          <p:nvPr>
            <p:ph type="dt" sz="half" idx="10"/>
          </p:nvPr>
        </p:nvSpPr>
        <p:spPr/>
        <p:txBody>
          <a:bodyPr/>
          <a:lstStyle/>
          <a:p>
            <a:r>
              <a:rPr lang="sv-SE"/>
              <a:t>20xx-xx-xx</a:t>
            </a:r>
            <a:endParaRPr lang="sv-SE" dirty="0"/>
          </a:p>
        </p:txBody>
      </p:sp>
      <p:sp>
        <p:nvSpPr>
          <p:cNvPr id="6" name="Platshållare för sidfot 5"/>
          <p:cNvSpPr>
            <a:spLocks noGrp="1"/>
          </p:cNvSpPr>
          <p:nvPr>
            <p:ph type="ftr" sz="quarter" idx="11"/>
          </p:nvPr>
        </p:nvSpPr>
        <p:spPr/>
        <p:txBody>
          <a:bodyPr/>
          <a:lstStyle/>
          <a:p>
            <a:r>
              <a:rPr lang="sv-SE"/>
              <a:t>Presentation titel /</a:t>
            </a:r>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12" name="Platshållare för bild 11">
            <a:extLst>
              <a:ext uri="{FF2B5EF4-FFF2-40B4-BE49-F238E27FC236}">
                <a16:creationId xmlns:a16="http://schemas.microsoft.com/office/drawing/2014/main" id="{2E33B045-6BCC-4B0B-BA88-FD4047CD7833}"/>
              </a:ext>
            </a:extLst>
          </p:cNvPr>
          <p:cNvSpPr>
            <a:spLocks noGrp="1"/>
          </p:cNvSpPr>
          <p:nvPr>
            <p:ph type="pic" sz="quarter" idx="13" hasCustomPrompt="1"/>
          </p:nvPr>
        </p:nvSpPr>
        <p:spPr>
          <a:xfrm>
            <a:off x="971550" y="2724150"/>
            <a:ext cx="10239375" cy="2873375"/>
          </a:xfrm>
          <a:solidFill>
            <a:schemeClr val="bg1">
              <a:lumMod val="95000"/>
            </a:schemeClr>
          </a:solidFill>
        </p:spPr>
        <p:txBody>
          <a:bodyPr/>
          <a:lstStyle>
            <a:lvl1pPr marL="0" indent="0">
              <a:buFontTx/>
              <a:buNone/>
              <a:defRPr sz="1200"/>
            </a:lvl1pPr>
          </a:lstStyle>
          <a:p>
            <a:r>
              <a:rPr lang="sv-SE" dirty="0"/>
              <a:t> Klicka på ikonen för att infoga bild</a:t>
            </a:r>
          </a:p>
        </p:txBody>
      </p:sp>
      <p:sp>
        <p:nvSpPr>
          <p:cNvPr id="10" name="Platshållare för text 9">
            <a:extLst>
              <a:ext uri="{FF2B5EF4-FFF2-40B4-BE49-F238E27FC236}">
                <a16:creationId xmlns:a16="http://schemas.microsoft.com/office/drawing/2014/main" id="{D10201D0-EB2A-4AA7-AA23-D906309AAE52}"/>
              </a:ext>
            </a:extLst>
          </p:cNvPr>
          <p:cNvSpPr>
            <a:spLocks noGrp="1"/>
          </p:cNvSpPr>
          <p:nvPr>
            <p:ph type="body" sz="quarter" idx="14"/>
          </p:nvPr>
        </p:nvSpPr>
        <p:spPr>
          <a:xfrm>
            <a:off x="971548" y="1543050"/>
            <a:ext cx="10229871" cy="981075"/>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192767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itat blå">
    <p:bg>
      <p:bgPr>
        <a:solidFill>
          <a:schemeClr val="accent6"/>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71549" y="1245996"/>
            <a:ext cx="10239375" cy="4351529"/>
          </a:xfrm>
        </p:spPr>
        <p:txBody>
          <a:bodyPr anchor="ctr" anchorCtr="0"/>
          <a:lstStyle>
            <a:lvl1pPr algn="ctr">
              <a:defRPr sz="5400"/>
            </a:lvl1pPr>
          </a:lstStyle>
          <a:p>
            <a:r>
              <a:rPr lang="sv-SE" dirty="0"/>
              <a:t>Klicka här för att ändra format</a:t>
            </a:r>
          </a:p>
        </p:txBody>
      </p:sp>
    </p:spTree>
    <p:extLst>
      <p:ext uri="{BB962C8B-B14F-4D97-AF65-F5344CB8AC3E}">
        <p14:creationId xmlns:p14="http://schemas.microsoft.com/office/powerpoint/2010/main" val="23479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981055" y="529599"/>
            <a:ext cx="10231200" cy="840415"/>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981055" y="1543050"/>
            <a:ext cx="10231200" cy="4043834"/>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10281556" y="5924533"/>
            <a:ext cx="643619" cy="239529"/>
          </a:xfrm>
          <a:prstGeom prst="rect">
            <a:avLst/>
          </a:prstGeom>
        </p:spPr>
        <p:txBody>
          <a:bodyPr vert="horz" lIns="0" tIns="0" rIns="0" bIns="0" rtlCol="0" anchor="b" anchorCtr="0"/>
          <a:lstStyle>
            <a:lvl1pPr algn="l">
              <a:defRPr sz="950">
                <a:solidFill>
                  <a:schemeClr val="tx1"/>
                </a:solidFill>
              </a:defRPr>
            </a:lvl1pPr>
          </a:lstStyle>
          <a:p>
            <a:r>
              <a:rPr lang="sv-SE"/>
              <a:t>20xx-xx-xx</a:t>
            </a:r>
            <a:endParaRPr lang="sv-SE" dirty="0"/>
          </a:p>
        </p:txBody>
      </p:sp>
      <p:sp>
        <p:nvSpPr>
          <p:cNvPr id="5" name="Platshållare för sidfot 4"/>
          <p:cNvSpPr>
            <a:spLocks noGrp="1"/>
          </p:cNvSpPr>
          <p:nvPr>
            <p:ph type="ftr" sz="quarter" idx="3"/>
          </p:nvPr>
        </p:nvSpPr>
        <p:spPr>
          <a:xfrm>
            <a:off x="5272162" y="5924533"/>
            <a:ext cx="4995977" cy="239529"/>
          </a:xfrm>
          <a:prstGeom prst="rect">
            <a:avLst/>
          </a:prstGeom>
        </p:spPr>
        <p:txBody>
          <a:bodyPr vert="horz" lIns="0" tIns="0" rIns="0" bIns="0" rtlCol="0" anchor="b" anchorCtr="0"/>
          <a:lstStyle>
            <a:lvl1pPr algn="r">
              <a:defRPr sz="950">
                <a:solidFill>
                  <a:schemeClr val="tx1"/>
                </a:solidFill>
              </a:defRPr>
            </a:lvl1pPr>
          </a:lstStyle>
          <a:p>
            <a:r>
              <a:rPr lang="sv-SE"/>
              <a:t>Presentation titel /</a:t>
            </a:r>
            <a:endParaRPr lang="sv-SE" dirty="0"/>
          </a:p>
        </p:txBody>
      </p:sp>
      <p:sp>
        <p:nvSpPr>
          <p:cNvPr id="6" name="Platshållare för bildnummer 5"/>
          <p:cNvSpPr>
            <a:spLocks noGrp="1"/>
          </p:cNvSpPr>
          <p:nvPr>
            <p:ph type="sldNum" sz="quarter" idx="4"/>
          </p:nvPr>
        </p:nvSpPr>
        <p:spPr>
          <a:xfrm>
            <a:off x="10950575" y="5924533"/>
            <a:ext cx="276678" cy="239529"/>
          </a:xfrm>
          <a:prstGeom prst="rect">
            <a:avLst/>
          </a:prstGeom>
        </p:spPr>
        <p:txBody>
          <a:bodyPr vert="horz" lIns="0" tIns="0" rIns="0" bIns="0" rtlCol="0" anchor="b" anchorCtr="0"/>
          <a:lstStyle>
            <a:lvl1pPr algn="r">
              <a:defRPr sz="950" b="1">
                <a:solidFill>
                  <a:schemeClr val="tx1"/>
                </a:solidFill>
              </a:defRPr>
            </a:lvl1pPr>
          </a:lstStyle>
          <a:p>
            <a:fld id="{E8645303-2AAE-45D1-913A-B06AE6474513}" type="slidenum">
              <a:rPr lang="sv-SE" smtClean="0"/>
              <a:pPr/>
              <a:t>‹#›</a:t>
            </a:fld>
            <a:endParaRPr lang="sv-SE" dirty="0"/>
          </a:p>
        </p:txBody>
      </p:sp>
      <p:pic>
        <p:nvPicPr>
          <p:cNvPr id="10" name="Bildobjekt 9">
            <a:extLst>
              <a:ext uri="{FF2B5EF4-FFF2-40B4-BE49-F238E27FC236}">
                <a16:creationId xmlns:a16="http://schemas.microsoft.com/office/drawing/2014/main" id="{35031E28-57FB-4E94-8213-97A636CC9096}"/>
              </a:ext>
            </a:extLst>
          </p:cNvPr>
          <p:cNvPicPr>
            <a:picLocks noChangeAspect="1"/>
          </p:cNvPicPr>
          <p:nvPr userDrawn="1"/>
        </p:nvPicPr>
        <p:blipFill>
          <a:blip r:embed="rId17"/>
          <a:stretch>
            <a:fillRect/>
          </a:stretch>
        </p:blipFill>
        <p:spPr>
          <a:xfrm>
            <a:off x="971550" y="5924533"/>
            <a:ext cx="2646000" cy="222863"/>
          </a:xfrm>
          <a:prstGeom prst="rect">
            <a:avLst/>
          </a:prstGeom>
        </p:spPr>
      </p:pic>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56" r:id="rId1"/>
    <p:sldLayoutId id="2147483665" r:id="rId2"/>
    <p:sldLayoutId id="2147483651" r:id="rId3"/>
    <p:sldLayoutId id="2147483650" r:id="rId4"/>
    <p:sldLayoutId id="2147483652" r:id="rId5"/>
    <p:sldLayoutId id="2147483653" r:id="rId6"/>
    <p:sldLayoutId id="2147483657" r:id="rId7"/>
    <p:sldLayoutId id="2147483659" r:id="rId8"/>
    <p:sldLayoutId id="2147483660" r:id="rId9"/>
    <p:sldLayoutId id="2147483661" r:id="rId10"/>
    <p:sldLayoutId id="2147483662" r:id="rId11"/>
    <p:sldLayoutId id="2147483649" r:id="rId12"/>
    <p:sldLayoutId id="2147483664" r:id="rId13"/>
    <p:sldLayoutId id="2147483654" r:id="rId14"/>
    <p:sldLayoutId id="2147483655" r:id="rId15"/>
  </p:sldLayoutIdLst>
  <p:hf hdr="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0"/>
        </a:spcAft>
        <a:buFont typeface="Arial" panose="020B0604020202020204" pitchFamily="34" charset="0"/>
        <a:buChar char="•"/>
        <a:defRPr sz="1800" kern="1200">
          <a:solidFill>
            <a:schemeClr val="tx1"/>
          </a:solidFill>
          <a:latin typeface="+mn-lt"/>
          <a:ea typeface="+mn-ea"/>
          <a:cs typeface="+mn-cs"/>
        </a:defRPr>
      </a:lvl1pPr>
      <a:lvl2pPr marL="230400" indent="-228600" algn="l" defTabSz="914400" rtl="0" eaLnBrk="1" latinLnBrk="0" hangingPunct="1">
        <a:lnSpc>
          <a:spcPct val="110000"/>
        </a:lnSpc>
        <a:spcBef>
          <a:spcPts val="500"/>
        </a:spcBef>
        <a:spcAft>
          <a:spcPts val="0"/>
        </a:spcAft>
        <a:buFont typeface="Arial" panose="020B0604020202020204" pitchFamily="34" charset="0"/>
        <a:buChar char="•"/>
        <a:defRPr sz="1800" i="1" kern="1200">
          <a:solidFill>
            <a:schemeClr val="tx1"/>
          </a:solidFill>
          <a:latin typeface="+mn-lt"/>
          <a:ea typeface="+mn-ea"/>
          <a:cs typeface="+mn-cs"/>
        </a:defRPr>
      </a:lvl2pPr>
      <a:lvl3pPr marL="460800" indent="-228600" algn="l" defTabSz="914400" rtl="0" eaLnBrk="1" latinLnBrk="0" hangingPunct="1">
        <a:lnSpc>
          <a:spcPct val="110000"/>
        </a:lnSpc>
        <a:spcBef>
          <a:spcPts val="500"/>
        </a:spcBef>
        <a:spcAft>
          <a:spcPts val="0"/>
        </a:spcAft>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110000"/>
        </a:lnSpc>
        <a:spcBef>
          <a:spcPts val="500"/>
        </a:spcBef>
        <a:spcAft>
          <a:spcPts val="0"/>
        </a:spcAft>
        <a:buFont typeface="Arial" panose="020B0604020202020204" pitchFamily="34" charset="0"/>
        <a:buChar char="•"/>
        <a:defRPr sz="1600" kern="1200">
          <a:solidFill>
            <a:schemeClr val="tx1"/>
          </a:solidFill>
          <a:latin typeface="+mn-lt"/>
          <a:ea typeface="+mn-ea"/>
          <a:cs typeface="+mn-cs"/>
        </a:defRPr>
      </a:lvl4pPr>
      <a:lvl5pPr marL="921600" indent="-228600" algn="l" defTabSz="914400" rtl="0" eaLnBrk="1" latinLnBrk="0" hangingPunct="1">
        <a:lnSpc>
          <a:spcPct val="110000"/>
        </a:lnSpc>
        <a:spcBef>
          <a:spcPts val="5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780" userDrawn="1">
          <p15:clr>
            <a:srgbClr val="F26B43"/>
          </p15:clr>
        </p15:guide>
        <p15:guide id="3" pos="612" userDrawn="1">
          <p15:clr>
            <a:srgbClr val="F26B43"/>
          </p15:clr>
        </p15:guide>
        <p15:guide id="4" pos="7062" userDrawn="1">
          <p15:clr>
            <a:srgbClr val="F26B43"/>
          </p15:clr>
        </p15:guide>
        <p15:guide id="7" orient="horz" pos="3526" userDrawn="1">
          <p15:clr>
            <a:srgbClr val="F26B43"/>
          </p15:clr>
        </p15:guide>
        <p15:guide id="8" orient="horz" pos="1013" userDrawn="1">
          <p15:clr>
            <a:srgbClr val="F26B43"/>
          </p15:clr>
        </p15:guide>
        <p15:guide id="9" orient="horz" pos="807" userDrawn="1">
          <p15:clr>
            <a:srgbClr val="F26B43"/>
          </p15:clr>
        </p15:guide>
        <p15:guide id="10" orient="horz" pos="3867" userDrawn="1">
          <p15:clr>
            <a:srgbClr val="F26B43"/>
          </p15:clr>
        </p15:guide>
        <p15:guide id="11" pos="3894" userDrawn="1">
          <p15:clr>
            <a:srgbClr val="F26B43"/>
          </p15:clr>
        </p15:guide>
        <p15:guide id="1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988177-D571-4F91-BE1E-4CE9F04FD7FE}"/>
              </a:ext>
            </a:extLst>
          </p:cNvPr>
          <p:cNvSpPr>
            <a:spLocks noGrp="1"/>
          </p:cNvSpPr>
          <p:nvPr>
            <p:ph type="title"/>
          </p:nvPr>
        </p:nvSpPr>
        <p:spPr/>
        <p:txBody>
          <a:bodyPr/>
          <a:lstStyle/>
          <a:p>
            <a:r>
              <a:rPr lang="sv-SE" dirty="0" smtClean="0"/>
              <a:t>Skärvor, svepning, läder och champagne</a:t>
            </a:r>
            <a:endParaRPr lang="sv-SE" dirty="0"/>
          </a:p>
        </p:txBody>
      </p:sp>
      <p:sp>
        <p:nvSpPr>
          <p:cNvPr id="3" name="Platshållare för text 2">
            <a:extLst>
              <a:ext uri="{FF2B5EF4-FFF2-40B4-BE49-F238E27FC236}">
                <a16:creationId xmlns:a16="http://schemas.microsoft.com/office/drawing/2014/main" id="{86BE82DE-BF47-4DAE-98B2-7B7C3E642237}"/>
              </a:ext>
            </a:extLst>
          </p:cNvPr>
          <p:cNvSpPr>
            <a:spLocks noGrp="1"/>
          </p:cNvSpPr>
          <p:nvPr>
            <p:ph type="body" idx="1"/>
          </p:nvPr>
        </p:nvSpPr>
        <p:spPr/>
        <p:txBody>
          <a:bodyPr/>
          <a:lstStyle/>
          <a:p>
            <a:endParaRPr lang="sv-SE" dirty="0"/>
          </a:p>
        </p:txBody>
      </p:sp>
      <p:sp>
        <p:nvSpPr>
          <p:cNvPr id="4" name="Platshållare för datum 3">
            <a:extLst>
              <a:ext uri="{FF2B5EF4-FFF2-40B4-BE49-F238E27FC236}">
                <a16:creationId xmlns:a16="http://schemas.microsoft.com/office/drawing/2014/main" id="{6E17D2CC-4D6C-46A6-A8C5-6E44E583C0D0}"/>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8BD7745B-E810-4FE5-A200-1D3DA1FB1E85}"/>
              </a:ext>
            </a:extLst>
          </p:cNvPr>
          <p:cNvSpPr>
            <a:spLocks noGrp="1"/>
          </p:cNvSpPr>
          <p:nvPr>
            <p:ph type="ftr" sz="quarter" idx="11"/>
          </p:nvPr>
        </p:nvSpPr>
        <p:spPr/>
        <p:txBody>
          <a:bodyPr/>
          <a:lstStyle/>
          <a:p>
            <a:r>
              <a:rPr lang="sv-SE"/>
              <a:t>Presentation titel /</a:t>
            </a:r>
            <a:endParaRPr lang="sv-SE" dirty="0"/>
          </a:p>
        </p:txBody>
      </p:sp>
      <p:sp>
        <p:nvSpPr>
          <p:cNvPr id="6" name="Platshållare för bildnummer 5">
            <a:extLst>
              <a:ext uri="{FF2B5EF4-FFF2-40B4-BE49-F238E27FC236}">
                <a16:creationId xmlns:a16="http://schemas.microsoft.com/office/drawing/2014/main" id="{0385F709-806C-4F91-954F-1F6F09E24A6D}"/>
              </a:ext>
            </a:extLst>
          </p:cNvPr>
          <p:cNvSpPr>
            <a:spLocks noGrp="1"/>
          </p:cNvSpPr>
          <p:nvPr>
            <p:ph type="sldNum" sz="quarter" idx="12"/>
          </p:nvPr>
        </p:nvSpPr>
        <p:spPr/>
        <p:txBody>
          <a:bodyPr/>
          <a:lstStyle/>
          <a:p>
            <a:fld id="{E8645303-2AAE-45D1-913A-B06AE6474513}" type="slidenum">
              <a:rPr lang="sv-SE" smtClean="0"/>
              <a:t>1</a:t>
            </a:fld>
            <a:endParaRPr lang="sv-SE" dirty="0"/>
          </a:p>
        </p:txBody>
      </p:sp>
    </p:spTree>
    <p:extLst>
      <p:ext uri="{BB962C8B-B14F-4D97-AF65-F5344CB8AC3E}">
        <p14:creationId xmlns:p14="http://schemas.microsoft.com/office/powerpoint/2010/main" val="4044429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10</a:t>
            </a:fld>
            <a:endParaRPr lang="sv-SE" dirty="0"/>
          </a:p>
        </p:txBody>
      </p:sp>
      <p:pic>
        <p:nvPicPr>
          <p:cNvPr id="7" name="Platshållare för innehåll 6"/>
          <p:cNvPicPr>
            <a:picLocks noGrp="1" noChangeAspect="1"/>
          </p:cNvPicPr>
          <p:nvPr>
            <p:ph idx="1"/>
          </p:nvPr>
        </p:nvPicPr>
        <p:blipFill>
          <a:blip r:embed="rId3"/>
          <a:stretch>
            <a:fillRect/>
          </a:stretch>
        </p:blipFill>
        <p:spPr>
          <a:xfrm>
            <a:off x="-112296" y="-662440"/>
            <a:ext cx="12304295" cy="8376807"/>
          </a:xfrm>
          <a:prstGeom prst="rect">
            <a:avLst/>
          </a:prstGeom>
        </p:spPr>
      </p:pic>
    </p:spTree>
    <p:extLst>
      <p:ext uri="{BB962C8B-B14F-4D97-AF65-F5344CB8AC3E}">
        <p14:creationId xmlns:p14="http://schemas.microsoft.com/office/powerpoint/2010/main" val="423227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11</a:t>
            </a:fld>
            <a:endParaRPr lang="sv-SE" dirty="0"/>
          </a:p>
        </p:txBody>
      </p:sp>
      <p:pic>
        <p:nvPicPr>
          <p:cNvPr id="7" name="Platshållare för innehåll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83" y="-1287361"/>
            <a:ext cx="12224083" cy="10626114"/>
          </a:xfrm>
        </p:spPr>
      </p:pic>
    </p:spTree>
    <p:extLst>
      <p:ext uri="{BB962C8B-B14F-4D97-AF65-F5344CB8AC3E}">
        <p14:creationId xmlns:p14="http://schemas.microsoft.com/office/powerpoint/2010/main" val="1996978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81055" y="-286327"/>
            <a:ext cx="9944120" cy="1656341"/>
          </a:xfrm>
        </p:spPr>
        <p:txBody>
          <a:bodyPr/>
          <a:lstStyle/>
          <a:p>
            <a:r>
              <a:rPr lang="sv-SE" dirty="0"/>
              <a:t/>
            </a:r>
            <a:br>
              <a:rPr lang="sv-SE" dirty="0"/>
            </a:br>
            <a:endParaRPr lang="sv-SE" dirty="0"/>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12</a:t>
            </a:fld>
            <a:endParaRPr lang="sv-SE" dirty="0"/>
          </a:p>
        </p:txBody>
      </p:sp>
      <p:pic>
        <p:nvPicPr>
          <p:cNvPr id="7" name="Platshållare för innehåll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4182" y="1242565"/>
            <a:ext cx="5292436" cy="5367188"/>
          </a:xfrm>
        </p:spPr>
      </p:pic>
    </p:spTree>
    <p:extLst>
      <p:ext uri="{BB962C8B-B14F-4D97-AF65-F5344CB8AC3E}">
        <p14:creationId xmlns:p14="http://schemas.microsoft.com/office/powerpoint/2010/main" val="1861828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13</a:t>
            </a:fld>
            <a:endParaRPr lang="sv-SE" dirty="0"/>
          </a:p>
        </p:txBody>
      </p:sp>
      <p:pic>
        <p:nvPicPr>
          <p:cNvPr id="7" name="Platshållare för innehåll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4272" y="1543050"/>
            <a:ext cx="6065044" cy="4043363"/>
          </a:xfrm>
        </p:spPr>
      </p:pic>
    </p:spTree>
    <p:extLst>
      <p:ext uri="{BB962C8B-B14F-4D97-AF65-F5344CB8AC3E}">
        <p14:creationId xmlns:p14="http://schemas.microsoft.com/office/powerpoint/2010/main" val="3502294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sz="1400" dirty="0"/>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14</a:t>
            </a:fld>
            <a:endParaRPr lang="sv-SE" dirty="0"/>
          </a:p>
        </p:txBody>
      </p:sp>
      <p:sp>
        <p:nvSpPr>
          <p:cNvPr id="6" name="Platshållare för innehåll 5"/>
          <p:cNvSpPr>
            <a:spLocks noGrp="1"/>
          </p:cNvSpPr>
          <p:nvPr>
            <p:ph idx="1"/>
          </p:nvPr>
        </p:nvSpPr>
        <p:spPr/>
        <p:txBody>
          <a:bodyPr/>
          <a:lstStyle/>
          <a:p>
            <a:r>
              <a:rPr lang="sv-SE" dirty="0"/>
              <a:t> </a:t>
            </a:r>
          </a:p>
        </p:txBody>
      </p:sp>
      <p:pic>
        <p:nvPicPr>
          <p:cNvPr id="7" name="Platshållare för innehåll 6"/>
          <p:cNvPicPr>
            <a:picLocks noChangeAspect="1"/>
          </p:cNvPicPr>
          <p:nvPr/>
        </p:nvPicPr>
        <p:blipFill>
          <a:blip r:embed="rId3"/>
          <a:stretch>
            <a:fillRect/>
          </a:stretch>
        </p:blipFill>
        <p:spPr>
          <a:xfrm>
            <a:off x="-113102" y="-147417"/>
            <a:ext cx="12513649" cy="8845628"/>
          </a:xfrm>
          <a:prstGeom prst="rect">
            <a:avLst/>
          </a:prstGeom>
        </p:spPr>
      </p:pic>
    </p:spTree>
    <p:extLst>
      <p:ext uri="{BB962C8B-B14F-4D97-AF65-F5344CB8AC3E}">
        <p14:creationId xmlns:p14="http://schemas.microsoft.com/office/powerpoint/2010/main" val="390599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Keramik från 1600-talet</a:t>
            </a:r>
            <a:endParaRPr lang="sv-SE" dirty="0"/>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15</a:t>
            </a:fld>
            <a:endParaRPr lang="sv-SE" dirty="0"/>
          </a:p>
        </p:txBody>
      </p:sp>
      <p:pic>
        <p:nvPicPr>
          <p:cNvPr id="7" name="Platshållare för innehåll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550" y="1697603"/>
            <a:ext cx="5029200" cy="3734256"/>
          </a:xfrm>
        </p:spPr>
      </p:pic>
      <p:pic>
        <p:nvPicPr>
          <p:cNvPr id="8" name="Platshållare för innehåll 7"/>
          <p:cNvPicPr>
            <a:picLocks noGrp="1" noChangeAspect="1"/>
          </p:cNvPicPr>
          <p:nvPr>
            <p:ph idx="13"/>
          </p:nvPr>
        </p:nvPicPr>
        <p:blipFill>
          <a:blip r:embed="rId3"/>
          <a:stretch>
            <a:fillRect/>
          </a:stretch>
        </p:blipFill>
        <p:spPr>
          <a:xfrm>
            <a:off x="7382649" y="1573619"/>
            <a:ext cx="3528059" cy="3176887"/>
          </a:xfrm>
          <a:prstGeom prst="rect">
            <a:avLst/>
          </a:prstGeom>
        </p:spPr>
      </p:pic>
    </p:spTree>
    <p:extLst>
      <p:ext uri="{BB962C8B-B14F-4D97-AF65-F5344CB8AC3E}">
        <p14:creationId xmlns:p14="http://schemas.microsoft.com/office/powerpoint/2010/main" val="21212240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16</a:t>
            </a:fld>
            <a:endParaRPr lang="sv-SE" dirty="0"/>
          </a:p>
        </p:txBody>
      </p:sp>
      <p:pic>
        <p:nvPicPr>
          <p:cNvPr id="7" name="Platshållare för innehåll 6"/>
          <p:cNvPicPr>
            <a:picLocks noGrp="1" noChangeAspect="1"/>
          </p:cNvPicPr>
          <p:nvPr>
            <p:ph idx="1"/>
          </p:nvPr>
        </p:nvPicPr>
        <p:blipFill>
          <a:blip r:embed="rId2"/>
          <a:stretch>
            <a:fillRect/>
          </a:stretch>
        </p:blipFill>
        <p:spPr>
          <a:xfrm>
            <a:off x="3930317" y="-225080"/>
            <a:ext cx="5197642" cy="7722212"/>
          </a:xfrm>
          <a:prstGeom prst="rect">
            <a:avLst/>
          </a:prstGeom>
        </p:spPr>
      </p:pic>
    </p:spTree>
    <p:extLst>
      <p:ext uri="{BB962C8B-B14F-4D97-AF65-F5344CB8AC3E}">
        <p14:creationId xmlns:p14="http://schemas.microsoft.com/office/powerpoint/2010/main" val="2888112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Ljusta</a:t>
            </a:r>
            <a:r>
              <a:rPr lang="sv-SE" dirty="0" smtClean="0"/>
              <a:t>, en keramikverkstad från 1600-talet</a:t>
            </a:r>
            <a:endParaRPr lang="sv-SE" dirty="0"/>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17</a:t>
            </a:fld>
            <a:endParaRPr lang="sv-SE" dirty="0"/>
          </a:p>
        </p:txBody>
      </p:sp>
      <p:pic>
        <p:nvPicPr>
          <p:cNvPr id="7" name="Platshållare för innehåll 6"/>
          <p:cNvPicPr>
            <a:picLocks noGrp="1" noChangeAspect="1"/>
          </p:cNvPicPr>
          <p:nvPr>
            <p:ph idx="1"/>
          </p:nvPr>
        </p:nvPicPr>
        <p:blipFill>
          <a:blip r:embed="rId2"/>
          <a:stretch>
            <a:fillRect/>
          </a:stretch>
        </p:blipFill>
        <p:spPr>
          <a:xfrm>
            <a:off x="3641120" y="1543050"/>
            <a:ext cx="4911347" cy="4043363"/>
          </a:xfrm>
          <a:prstGeom prst="rect">
            <a:avLst/>
          </a:prstGeom>
        </p:spPr>
      </p:pic>
    </p:spTree>
    <p:extLst>
      <p:ext uri="{BB962C8B-B14F-4D97-AF65-F5344CB8AC3E}">
        <p14:creationId xmlns:p14="http://schemas.microsoft.com/office/powerpoint/2010/main" val="19453609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18</a:t>
            </a:fld>
            <a:endParaRPr lang="sv-SE" dirty="0"/>
          </a:p>
        </p:txBody>
      </p:sp>
      <p:pic>
        <p:nvPicPr>
          <p:cNvPr id="7" name="Platshållare för innehåll 6"/>
          <p:cNvPicPr>
            <a:picLocks noGrp="1" noChangeAspect="1"/>
          </p:cNvPicPr>
          <p:nvPr>
            <p:ph idx="1"/>
          </p:nvPr>
        </p:nvPicPr>
        <p:blipFill>
          <a:blip r:embed="rId2"/>
          <a:stretch>
            <a:fillRect/>
          </a:stretch>
        </p:blipFill>
        <p:spPr>
          <a:xfrm>
            <a:off x="1275821" y="0"/>
            <a:ext cx="9183631" cy="6887724"/>
          </a:xfrm>
          <a:prstGeom prst="rect">
            <a:avLst/>
          </a:prstGeom>
        </p:spPr>
      </p:pic>
    </p:spTree>
    <p:extLst>
      <p:ext uri="{BB962C8B-B14F-4D97-AF65-F5344CB8AC3E}">
        <p14:creationId xmlns:p14="http://schemas.microsoft.com/office/powerpoint/2010/main" val="1852738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19</a:t>
            </a:fld>
            <a:endParaRPr lang="sv-SE" dirty="0"/>
          </a:p>
        </p:txBody>
      </p:sp>
      <p:pic>
        <p:nvPicPr>
          <p:cNvPr id="7" name="Platshållare för innehåll 6"/>
          <p:cNvPicPr>
            <a:picLocks noGrp="1" noChangeAspect="1"/>
          </p:cNvPicPr>
          <p:nvPr>
            <p:ph idx="1"/>
          </p:nvPr>
        </p:nvPicPr>
        <p:blipFill>
          <a:blip r:embed="rId2"/>
          <a:stretch>
            <a:fillRect/>
          </a:stretch>
        </p:blipFill>
        <p:spPr>
          <a:xfrm>
            <a:off x="0" y="-1007864"/>
            <a:ext cx="12432632" cy="9324476"/>
          </a:xfrm>
          <a:prstGeom prst="rect">
            <a:avLst/>
          </a:prstGeom>
        </p:spPr>
      </p:pic>
    </p:spTree>
    <p:extLst>
      <p:ext uri="{BB962C8B-B14F-4D97-AF65-F5344CB8AC3E}">
        <p14:creationId xmlns:p14="http://schemas.microsoft.com/office/powerpoint/2010/main" val="3042859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08808A-9FDB-4FF8-8E2F-FDE4BEF65F40}"/>
              </a:ext>
            </a:extLst>
          </p:cNvPr>
          <p:cNvSpPr>
            <a:spLocks noGrp="1"/>
          </p:cNvSpPr>
          <p:nvPr>
            <p:ph type="title"/>
          </p:nvPr>
        </p:nvSpPr>
        <p:spPr/>
        <p:txBody>
          <a:bodyPr/>
          <a:lstStyle/>
          <a:p>
            <a:r>
              <a:rPr lang="sv-SE" dirty="0" smtClean="0"/>
              <a:t>Stadshuset</a:t>
            </a:r>
            <a:endParaRPr lang="sv-SE" dirty="0"/>
          </a:p>
        </p:txBody>
      </p:sp>
      <p:sp>
        <p:nvSpPr>
          <p:cNvPr id="3" name="Platshållare för datum 2">
            <a:extLst>
              <a:ext uri="{FF2B5EF4-FFF2-40B4-BE49-F238E27FC236}">
                <a16:creationId xmlns:a16="http://schemas.microsoft.com/office/drawing/2014/main" id="{36835965-4C56-4336-90F8-2CC2596894CB}"/>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2F02A9-24DC-459E-A748-74BF5CEDF9C5}"/>
              </a:ext>
            </a:extLst>
          </p:cNvPr>
          <p:cNvSpPr>
            <a:spLocks noGrp="1"/>
          </p:cNvSpPr>
          <p:nvPr>
            <p:ph type="ftr" sz="quarter" idx="11"/>
          </p:nvPr>
        </p:nvSpPr>
        <p:spPr/>
        <p:txBody>
          <a:bodyPr/>
          <a:lstStyle/>
          <a:p>
            <a:r>
              <a:rPr lang="sv-SE"/>
              <a:t>Presentation titel /</a:t>
            </a:r>
            <a:endParaRPr lang="sv-SE" dirty="0"/>
          </a:p>
        </p:txBody>
      </p:sp>
      <p:sp>
        <p:nvSpPr>
          <p:cNvPr id="5" name="Platshållare för bildnummer 4">
            <a:extLst>
              <a:ext uri="{FF2B5EF4-FFF2-40B4-BE49-F238E27FC236}">
                <a16:creationId xmlns:a16="http://schemas.microsoft.com/office/drawing/2014/main" id="{9C70BCF1-05EE-4FE1-8D79-C2ADDD122E12}"/>
              </a:ext>
            </a:extLst>
          </p:cNvPr>
          <p:cNvSpPr>
            <a:spLocks noGrp="1"/>
          </p:cNvSpPr>
          <p:nvPr>
            <p:ph type="sldNum" sz="quarter" idx="12"/>
          </p:nvPr>
        </p:nvSpPr>
        <p:spPr/>
        <p:txBody>
          <a:bodyPr/>
          <a:lstStyle/>
          <a:p>
            <a:fld id="{E8645303-2AAE-45D1-913A-B06AE6474513}" type="slidenum">
              <a:rPr lang="sv-SE" smtClean="0"/>
              <a:t>2</a:t>
            </a:fld>
            <a:endParaRPr lang="sv-SE" dirty="0"/>
          </a:p>
        </p:txBody>
      </p:sp>
      <p:pic>
        <p:nvPicPr>
          <p:cNvPr id="9" name="Platshållare för innehåll 8"/>
          <p:cNvPicPr>
            <a:picLocks noGrp="1" noChangeAspect="1"/>
          </p:cNvPicPr>
          <p:nvPr>
            <p:ph idx="1"/>
          </p:nvPr>
        </p:nvPicPr>
        <p:blipFill rotWithShape="1">
          <a:blip r:embed="rId3"/>
          <a:srcRect l="25020" t="22093" r="25629" b="16750"/>
          <a:stretch/>
        </p:blipFill>
        <p:spPr>
          <a:xfrm>
            <a:off x="3316697" y="529599"/>
            <a:ext cx="8586545" cy="5985510"/>
          </a:xfrm>
          <a:prstGeom prst="rect">
            <a:avLst/>
          </a:prstGeom>
        </p:spPr>
      </p:pic>
    </p:spTree>
    <p:extLst>
      <p:ext uri="{BB962C8B-B14F-4D97-AF65-F5344CB8AC3E}">
        <p14:creationId xmlns:p14="http://schemas.microsoft.com/office/powerpoint/2010/main" val="1652205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20</a:t>
            </a:fld>
            <a:endParaRPr lang="sv-SE" dirty="0"/>
          </a:p>
        </p:txBody>
      </p:sp>
      <p:pic>
        <p:nvPicPr>
          <p:cNvPr id="7" name="Platshållare för innehåll 6"/>
          <p:cNvPicPr>
            <a:picLocks noGrp="1" noChangeAspect="1"/>
          </p:cNvPicPr>
          <p:nvPr>
            <p:ph idx="1"/>
          </p:nvPr>
        </p:nvPicPr>
        <p:blipFill>
          <a:blip r:embed="rId2"/>
          <a:stretch>
            <a:fillRect/>
          </a:stretch>
        </p:blipFill>
        <p:spPr>
          <a:xfrm>
            <a:off x="-352926" y="-1272559"/>
            <a:ext cx="13074315" cy="9805737"/>
          </a:xfrm>
          <a:prstGeom prst="rect">
            <a:avLst/>
          </a:prstGeom>
        </p:spPr>
      </p:pic>
    </p:spTree>
    <p:extLst>
      <p:ext uri="{BB962C8B-B14F-4D97-AF65-F5344CB8AC3E}">
        <p14:creationId xmlns:p14="http://schemas.microsoft.com/office/powerpoint/2010/main" val="693563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21</a:t>
            </a:fld>
            <a:endParaRPr lang="sv-SE" dirty="0"/>
          </a:p>
        </p:txBody>
      </p:sp>
      <p:pic>
        <p:nvPicPr>
          <p:cNvPr id="7" name="Platshållare för innehåll 6"/>
          <p:cNvPicPr>
            <a:picLocks noGrp="1" noChangeAspect="1"/>
          </p:cNvPicPr>
          <p:nvPr>
            <p:ph idx="1"/>
          </p:nvPr>
        </p:nvPicPr>
        <p:blipFill>
          <a:blip r:embed="rId2"/>
          <a:stretch>
            <a:fillRect/>
          </a:stretch>
        </p:blipFill>
        <p:spPr>
          <a:xfrm>
            <a:off x="-465221" y="-1356780"/>
            <a:ext cx="13058274" cy="9793706"/>
          </a:xfrm>
          <a:prstGeom prst="rect">
            <a:avLst/>
          </a:prstGeom>
        </p:spPr>
      </p:pic>
    </p:spTree>
    <p:extLst>
      <p:ext uri="{BB962C8B-B14F-4D97-AF65-F5344CB8AC3E}">
        <p14:creationId xmlns:p14="http://schemas.microsoft.com/office/powerpoint/2010/main" val="3360899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22</a:t>
            </a:fld>
            <a:endParaRPr lang="sv-SE" dirty="0"/>
          </a:p>
        </p:txBody>
      </p:sp>
      <p:pic>
        <p:nvPicPr>
          <p:cNvPr id="7" name="Platshållare för innehåll 6"/>
          <p:cNvPicPr>
            <a:picLocks noGrp="1" noChangeAspect="1"/>
          </p:cNvPicPr>
          <p:nvPr>
            <p:ph idx="1"/>
          </p:nvPr>
        </p:nvPicPr>
        <p:blipFill>
          <a:blip r:embed="rId2"/>
          <a:stretch>
            <a:fillRect/>
          </a:stretch>
        </p:blipFill>
        <p:spPr>
          <a:xfrm>
            <a:off x="0" y="-1007864"/>
            <a:ext cx="12192000" cy="9144002"/>
          </a:xfrm>
          <a:prstGeom prst="rect">
            <a:avLst/>
          </a:prstGeom>
        </p:spPr>
      </p:pic>
    </p:spTree>
    <p:extLst>
      <p:ext uri="{BB962C8B-B14F-4D97-AF65-F5344CB8AC3E}">
        <p14:creationId xmlns:p14="http://schemas.microsoft.com/office/powerpoint/2010/main" val="91634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23</a:t>
            </a:fld>
            <a:endParaRPr lang="sv-SE" dirty="0"/>
          </a:p>
        </p:txBody>
      </p:sp>
      <p:pic>
        <p:nvPicPr>
          <p:cNvPr id="7" name="Platshållare för innehåll 6"/>
          <p:cNvPicPr>
            <a:picLocks noGrp="1" noChangeAspect="1"/>
          </p:cNvPicPr>
          <p:nvPr>
            <p:ph idx="1"/>
          </p:nvPr>
        </p:nvPicPr>
        <p:blipFill>
          <a:blip r:embed="rId2"/>
          <a:stretch>
            <a:fillRect/>
          </a:stretch>
        </p:blipFill>
        <p:spPr>
          <a:xfrm>
            <a:off x="-112296" y="-1092086"/>
            <a:ext cx="12304295" cy="9228223"/>
          </a:xfrm>
          <a:prstGeom prst="rect">
            <a:avLst/>
          </a:prstGeom>
        </p:spPr>
      </p:pic>
    </p:spTree>
    <p:extLst>
      <p:ext uri="{BB962C8B-B14F-4D97-AF65-F5344CB8AC3E}">
        <p14:creationId xmlns:p14="http://schemas.microsoft.com/office/powerpoint/2010/main" val="1334134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24</a:t>
            </a:fld>
            <a:endParaRPr lang="sv-SE" dirty="0"/>
          </a:p>
        </p:txBody>
      </p:sp>
      <p:pic>
        <p:nvPicPr>
          <p:cNvPr id="7" name="Platshållare för innehåll 6"/>
          <p:cNvPicPr>
            <a:picLocks noGrp="1" noChangeAspect="1"/>
          </p:cNvPicPr>
          <p:nvPr>
            <p:ph idx="1"/>
          </p:nvPr>
        </p:nvPicPr>
        <p:blipFill>
          <a:blip r:embed="rId2"/>
          <a:stretch>
            <a:fillRect/>
          </a:stretch>
        </p:blipFill>
        <p:spPr>
          <a:xfrm>
            <a:off x="-240632" y="-1188339"/>
            <a:ext cx="12560969" cy="9420729"/>
          </a:xfrm>
          <a:prstGeom prst="rect">
            <a:avLst/>
          </a:prstGeom>
        </p:spPr>
      </p:pic>
    </p:spTree>
    <p:extLst>
      <p:ext uri="{BB962C8B-B14F-4D97-AF65-F5344CB8AC3E}">
        <p14:creationId xmlns:p14="http://schemas.microsoft.com/office/powerpoint/2010/main" val="4167196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25</a:t>
            </a:fld>
            <a:endParaRPr lang="sv-SE" dirty="0"/>
          </a:p>
        </p:txBody>
      </p:sp>
      <p:pic>
        <p:nvPicPr>
          <p:cNvPr id="7" name="Platshållare för innehåll 6"/>
          <p:cNvPicPr>
            <a:picLocks noGrp="1" noChangeAspect="1"/>
          </p:cNvPicPr>
          <p:nvPr>
            <p:ph idx="1"/>
          </p:nvPr>
        </p:nvPicPr>
        <p:blipFill>
          <a:blip r:embed="rId2"/>
          <a:stretch>
            <a:fillRect/>
          </a:stretch>
        </p:blipFill>
        <p:spPr>
          <a:xfrm>
            <a:off x="261975" y="0"/>
            <a:ext cx="10020373" cy="7515281"/>
          </a:xfrm>
          <a:prstGeom prst="rect">
            <a:avLst/>
          </a:prstGeom>
        </p:spPr>
      </p:pic>
    </p:spTree>
    <p:extLst>
      <p:ext uri="{BB962C8B-B14F-4D97-AF65-F5344CB8AC3E}">
        <p14:creationId xmlns:p14="http://schemas.microsoft.com/office/powerpoint/2010/main" val="1273063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26</a:t>
            </a:fld>
            <a:endParaRPr lang="sv-SE" dirty="0"/>
          </a:p>
        </p:txBody>
      </p:sp>
      <p:pic>
        <p:nvPicPr>
          <p:cNvPr id="7" name="Platshållare för innehåll 6"/>
          <p:cNvPicPr>
            <a:picLocks noGrp="1" noChangeAspect="1"/>
          </p:cNvPicPr>
          <p:nvPr>
            <p:ph idx="1"/>
          </p:nvPr>
        </p:nvPicPr>
        <p:blipFill>
          <a:blip r:embed="rId2"/>
          <a:stretch>
            <a:fillRect/>
          </a:stretch>
        </p:blipFill>
        <p:spPr>
          <a:xfrm>
            <a:off x="0" y="-1007864"/>
            <a:ext cx="12192000" cy="9144002"/>
          </a:xfrm>
          <a:prstGeom prst="rect">
            <a:avLst/>
          </a:prstGeom>
        </p:spPr>
      </p:pic>
    </p:spTree>
    <p:extLst>
      <p:ext uri="{BB962C8B-B14F-4D97-AF65-F5344CB8AC3E}">
        <p14:creationId xmlns:p14="http://schemas.microsoft.com/office/powerpoint/2010/main" val="1724130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27</a:t>
            </a:fld>
            <a:endParaRPr lang="sv-SE" dirty="0"/>
          </a:p>
        </p:txBody>
      </p:sp>
      <p:pic>
        <p:nvPicPr>
          <p:cNvPr id="7" name="Platshållare för innehåll 6"/>
          <p:cNvPicPr>
            <a:picLocks noGrp="1" noChangeAspect="1"/>
          </p:cNvPicPr>
          <p:nvPr>
            <p:ph idx="1"/>
          </p:nvPr>
        </p:nvPicPr>
        <p:blipFill>
          <a:blip r:embed="rId2"/>
          <a:stretch>
            <a:fillRect/>
          </a:stretch>
        </p:blipFill>
        <p:spPr>
          <a:xfrm>
            <a:off x="-144380" y="-1116148"/>
            <a:ext cx="12336379" cy="9252286"/>
          </a:xfrm>
          <a:prstGeom prst="rect">
            <a:avLst/>
          </a:prstGeom>
        </p:spPr>
      </p:pic>
    </p:spTree>
    <p:extLst>
      <p:ext uri="{BB962C8B-B14F-4D97-AF65-F5344CB8AC3E}">
        <p14:creationId xmlns:p14="http://schemas.microsoft.com/office/powerpoint/2010/main" val="2137281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28</a:t>
            </a:fld>
            <a:endParaRPr lang="sv-SE" dirty="0"/>
          </a:p>
        </p:txBody>
      </p:sp>
      <p:sp>
        <p:nvSpPr>
          <p:cNvPr id="6" name="Platshållare för innehåll 5"/>
          <p:cNvSpPr>
            <a:spLocks noGrp="1"/>
          </p:cNvSpPr>
          <p:nvPr>
            <p:ph idx="1"/>
          </p:nvPr>
        </p:nvSpPr>
        <p:spPr/>
        <p:txBody>
          <a:bodyPr/>
          <a:lstStyle/>
          <a:p>
            <a:endParaRPr lang="sv-SE" dirty="0"/>
          </a:p>
        </p:txBody>
      </p:sp>
      <p:pic>
        <p:nvPicPr>
          <p:cNvPr id="7" name="Bildobjekt 6"/>
          <p:cNvPicPr>
            <a:picLocks noChangeAspect="1"/>
          </p:cNvPicPr>
          <p:nvPr/>
        </p:nvPicPr>
        <p:blipFill>
          <a:blip r:embed="rId2"/>
          <a:stretch>
            <a:fillRect/>
          </a:stretch>
        </p:blipFill>
        <p:spPr>
          <a:xfrm>
            <a:off x="0" y="-1143001"/>
            <a:ext cx="12192000" cy="9144001"/>
          </a:xfrm>
          <a:prstGeom prst="rect">
            <a:avLst/>
          </a:prstGeom>
        </p:spPr>
      </p:pic>
    </p:spTree>
    <p:extLst>
      <p:ext uri="{BB962C8B-B14F-4D97-AF65-F5344CB8AC3E}">
        <p14:creationId xmlns:p14="http://schemas.microsoft.com/office/powerpoint/2010/main" val="3980618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p:cNvSpPr>
            <a:spLocks noGrp="1"/>
          </p:cNvSpPr>
          <p:nvPr>
            <p:ph type="body" idx="1"/>
          </p:nvPr>
        </p:nvSpPr>
        <p:spPr/>
        <p:txBody>
          <a:bodyPr/>
          <a:lstStyle/>
          <a:p>
            <a:endParaRPr lang="sv-SE"/>
          </a:p>
        </p:txBody>
      </p:sp>
      <p:pic>
        <p:nvPicPr>
          <p:cNvPr id="12" name="Platshållare för innehåll 11"/>
          <p:cNvPicPr>
            <a:picLocks noGrp="1" noChangeAspect="1"/>
          </p:cNvPicPr>
          <p:nvPr>
            <p:ph sz="half" idx="2"/>
          </p:nvPr>
        </p:nvPicPr>
        <p:blipFill>
          <a:blip r:embed="rId3"/>
          <a:stretch>
            <a:fillRect/>
          </a:stretch>
        </p:blipFill>
        <p:spPr>
          <a:xfrm>
            <a:off x="1060643" y="2339339"/>
            <a:ext cx="7721850" cy="5118065"/>
          </a:xfrm>
          <a:prstGeom prst="rect">
            <a:avLst/>
          </a:prstGeom>
        </p:spPr>
      </p:pic>
      <p:sp>
        <p:nvSpPr>
          <p:cNvPr id="10" name="Platshållare för text 9"/>
          <p:cNvSpPr>
            <a:spLocks noGrp="1"/>
          </p:cNvSpPr>
          <p:nvPr>
            <p:ph type="body" sz="quarter" idx="3"/>
          </p:nvPr>
        </p:nvSpPr>
        <p:spPr/>
        <p:txBody>
          <a:bodyPr/>
          <a:lstStyle/>
          <a:p>
            <a:endParaRPr lang="sv-SE"/>
          </a:p>
        </p:txBody>
      </p:sp>
      <p:sp>
        <p:nvSpPr>
          <p:cNvPr id="11" name="Platshållare för innehåll 10"/>
          <p:cNvSpPr>
            <a:spLocks noGrp="1"/>
          </p:cNvSpPr>
          <p:nvPr>
            <p:ph sz="quarter" idx="4"/>
          </p:nvPr>
        </p:nvSpPr>
        <p:spPr/>
        <p:txBody>
          <a:bodyPr/>
          <a:lstStyle/>
          <a:p>
            <a:endParaRPr lang="sv-SE" dirty="0"/>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29</a:t>
            </a:fld>
            <a:endParaRPr lang="sv-SE" dirty="0"/>
          </a:p>
        </p:txBody>
      </p:sp>
      <p:sp>
        <p:nvSpPr>
          <p:cNvPr id="2" name="Rubrik 1"/>
          <p:cNvSpPr>
            <a:spLocks noGrp="1"/>
          </p:cNvSpPr>
          <p:nvPr>
            <p:ph type="title"/>
          </p:nvPr>
        </p:nvSpPr>
        <p:spPr/>
        <p:txBody>
          <a:bodyPr/>
          <a:lstStyle/>
          <a:p>
            <a:r>
              <a:rPr lang="sv-SE" dirty="0" smtClean="0"/>
              <a:t>Garveriet</a:t>
            </a:r>
            <a:endParaRPr lang="sv-SE" dirty="0"/>
          </a:p>
        </p:txBody>
      </p:sp>
    </p:spTree>
    <p:extLst>
      <p:ext uri="{BB962C8B-B14F-4D97-AF65-F5344CB8AC3E}">
        <p14:creationId xmlns:p14="http://schemas.microsoft.com/office/powerpoint/2010/main" val="4091936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3</a:t>
            </a:fld>
            <a:endParaRPr lang="sv-SE" dirty="0"/>
          </a:p>
        </p:txBody>
      </p:sp>
      <p:pic>
        <p:nvPicPr>
          <p:cNvPr id="7" name="Platshållare för innehåll 6"/>
          <p:cNvPicPr>
            <a:picLocks noGrp="1" noChangeAspect="1"/>
          </p:cNvPicPr>
          <p:nvPr>
            <p:ph idx="1"/>
          </p:nvPr>
        </p:nvPicPr>
        <p:blipFill>
          <a:blip r:embed="rId3"/>
          <a:stretch>
            <a:fillRect/>
          </a:stretch>
        </p:blipFill>
        <p:spPr>
          <a:xfrm>
            <a:off x="1947333" y="259254"/>
            <a:ext cx="8805334" cy="4734050"/>
          </a:xfrm>
          <a:prstGeom prst="rect">
            <a:avLst/>
          </a:prstGeom>
        </p:spPr>
      </p:pic>
    </p:spTree>
    <p:extLst>
      <p:ext uri="{BB962C8B-B14F-4D97-AF65-F5344CB8AC3E}">
        <p14:creationId xmlns:p14="http://schemas.microsoft.com/office/powerpoint/2010/main" val="2967609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p:cNvSpPr>
            <a:spLocks noGrp="1"/>
          </p:cNvSpPr>
          <p:nvPr>
            <p:ph type="body" idx="1"/>
          </p:nvPr>
        </p:nvSpPr>
        <p:spPr/>
        <p:txBody>
          <a:bodyPr/>
          <a:lstStyle/>
          <a:p>
            <a:endParaRPr lang="sv-SE"/>
          </a:p>
        </p:txBody>
      </p:sp>
      <p:pic>
        <p:nvPicPr>
          <p:cNvPr id="16" name="Platshållare för innehåll 15"/>
          <p:cNvPicPr>
            <a:picLocks noGrp="1" noChangeAspect="1"/>
          </p:cNvPicPr>
          <p:nvPr>
            <p:ph sz="half" idx="2"/>
          </p:nvPr>
        </p:nvPicPr>
        <p:blipFill>
          <a:blip r:embed="rId3"/>
          <a:stretch>
            <a:fillRect/>
          </a:stretch>
        </p:blipFill>
        <p:spPr>
          <a:xfrm>
            <a:off x="1042988" y="2339975"/>
            <a:ext cx="4886324" cy="3257550"/>
          </a:xfrm>
          <a:prstGeom prst="rect">
            <a:avLst/>
          </a:prstGeom>
        </p:spPr>
      </p:pic>
      <p:sp>
        <p:nvSpPr>
          <p:cNvPr id="13" name="Platshållare för text 12"/>
          <p:cNvSpPr>
            <a:spLocks noGrp="1"/>
          </p:cNvSpPr>
          <p:nvPr>
            <p:ph type="body" sz="quarter" idx="3"/>
          </p:nvPr>
        </p:nvSpPr>
        <p:spPr/>
        <p:txBody>
          <a:bodyPr/>
          <a:lstStyle/>
          <a:p>
            <a:endParaRPr lang="sv-SE"/>
          </a:p>
        </p:txBody>
      </p:sp>
      <p:pic>
        <p:nvPicPr>
          <p:cNvPr id="15" name="Platshållare för innehåll 14"/>
          <p:cNvPicPr>
            <a:picLocks noGrp="1" noChangeAspect="1"/>
          </p:cNvPicPr>
          <p:nvPr>
            <p:ph sz="quarter" idx="4"/>
          </p:nvPr>
        </p:nvPicPr>
        <p:blipFill>
          <a:blip r:embed="rId4"/>
          <a:stretch>
            <a:fillRect/>
          </a:stretch>
        </p:blipFill>
        <p:spPr>
          <a:xfrm>
            <a:off x="7186268" y="494030"/>
            <a:ext cx="3764307" cy="5810517"/>
          </a:xfrm>
          <a:prstGeom prst="rect">
            <a:avLst/>
          </a:prstGeom>
        </p:spPr>
      </p:pic>
      <p:sp>
        <p:nvSpPr>
          <p:cNvPr id="6" name="Platshållare för datum 5"/>
          <p:cNvSpPr>
            <a:spLocks noGrp="1"/>
          </p:cNvSpPr>
          <p:nvPr>
            <p:ph type="dt" sz="half" idx="10"/>
          </p:nvPr>
        </p:nvSpPr>
        <p:spPr/>
        <p:txBody>
          <a:bodyPr/>
          <a:lstStyle/>
          <a:p>
            <a:r>
              <a:rPr lang="sv-SE" smtClean="0"/>
              <a:t>20xx-xx-xx</a:t>
            </a:r>
            <a:endParaRPr lang="sv-SE" dirty="0"/>
          </a:p>
        </p:txBody>
      </p:sp>
      <p:sp>
        <p:nvSpPr>
          <p:cNvPr id="7" name="Platshållare för sidfot 6"/>
          <p:cNvSpPr>
            <a:spLocks noGrp="1"/>
          </p:cNvSpPr>
          <p:nvPr>
            <p:ph type="ftr" sz="quarter" idx="11"/>
          </p:nvPr>
        </p:nvSpPr>
        <p:spPr/>
        <p:txBody>
          <a:bodyPr/>
          <a:lstStyle/>
          <a:p>
            <a:r>
              <a:rPr lang="sv-SE" smtClean="0"/>
              <a:t>Presentation titel /</a:t>
            </a:r>
            <a:endParaRPr lang="sv-SE" dirty="0"/>
          </a:p>
        </p:txBody>
      </p:sp>
      <p:sp>
        <p:nvSpPr>
          <p:cNvPr id="8" name="Platshållare för bildnummer 7"/>
          <p:cNvSpPr>
            <a:spLocks noGrp="1"/>
          </p:cNvSpPr>
          <p:nvPr>
            <p:ph type="sldNum" sz="quarter" idx="12"/>
          </p:nvPr>
        </p:nvSpPr>
        <p:spPr/>
        <p:txBody>
          <a:bodyPr/>
          <a:lstStyle/>
          <a:p>
            <a:fld id="{E8645303-2AAE-45D1-913A-B06AE6474513}" type="slidenum">
              <a:rPr lang="sv-SE" smtClean="0"/>
              <a:t>30</a:t>
            </a:fld>
            <a:endParaRPr lang="sv-SE" dirty="0"/>
          </a:p>
        </p:txBody>
      </p:sp>
      <p:sp>
        <p:nvSpPr>
          <p:cNvPr id="10" name="Rubrik 9"/>
          <p:cNvSpPr>
            <a:spLocks noGrp="1"/>
          </p:cNvSpPr>
          <p:nvPr>
            <p:ph type="title"/>
          </p:nvPr>
        </p:nvSpPr>
        <p:spPr/>
        <p:txBody>
          <a:bodyPr/>
          <a:lstStyle/>
          <a:p>
            <a:endParaRPr lang="sv-SE"/>
          </a:p>
        </p:txBody>
      </p:sp>
    </p:spTree>
    <p:extLst>
      <p:ext uri="{BB962C8B-B14F-4D97-AF65-F5344CB8AC3E}">
        <p14:creationId xmlns:p14="http://schemas.microsoft.com/office/powerpoint/2010/main" val="1010013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4</a:t>
            </a:fld>
            <a:endParaRPr lang="sv-SE" dirty="0"/>
          </a:p>
        </p:txBody>
      </p:sp>
      <p:pic>
        <p:nvPicPr>
          <p:cNvPr id="7" name="Platshållare för innehåll 6"/>
          <p:cNvPicPr>
            <a:picLocks noGrp="1" noChangeAspect="1"/>
          </p:cNvPicPr>
          <p:nvPr>
            <p:ph idx="1"/>
          </p:nvPr>
        </p:nvPicPr>
        <p:blipFill>
          <a:blip r:embed="rId3"/>
          <a:stretch>
            <a:fillRect/>
          </a:stretch>
        </p:blipFill>
        <p:spPr>
          <a:xfrm>
            <a:off x="1947335" y="366617"/>
            <a:ext cx="7783888" cy="5195336"/>
          </a:xfrm>
          <a:prstGeom prst="rect">
            <a:avLst/>
          </a:prstGeom>
        </p:spPr>
      </p:pic>
    </p:spTree>
    <p:extLst>
      <p:ext uri="{BB962C8B-B14F-4D97-AF65-F5344CB8AC3E}">
        <p14:creationId xmlns:p14="http://schemas.microsoft.com/office/powerpoint/2010/main" val="1654413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5</a:t>
            </a:fld>
            <a:endParaRPr lang="sv-SE" dirty="0"/>
          </a:p>
        </p:txBody>
      </p:sp>
      <p:pic>
        <p:nvPicPr>
          <p:cNvPr id="10" name="Platshållare för innehåll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550" y="2145368"/>
            <a:ext cx="4899112" cy="2765299"/>
          </a:xfrm>
        </p:spPr>
      </p:pic>
      <p:pic>
        <p:nvPicPr>
          <p:cNvPr id="11" name="Platshållare för innehåll 10"/>
          <p:cNvPicPr>
            <a:picLocks noGrp="1" noChangeAspect="1"/>
          </p:cNvPicPr>
          <p:nvPr>
            <p:ph idx="13"/>
          </p:nvPr>
        </p:nvPicPr>
        <p:blipFill>
          <a:blip r:embed="rId4">
            <a:extLst>
              <a:ext uri="{28A0092B-C50C-407E-A947-70E740481C1C}">
                <a14:useLocalDpi xmlns:a14="http://schemas.microsoft.com/office/drawing/2010/main" val="0"/>
              </a:ext>
            </a:extLst>
          </a:blip>
          <a:stretch>
            <a:fillRect/>
          </a:stretch>
        </p:blipFill>
        <p:spPr>
          <a:xfrm>
            <a:off x="6184900" y="1577558"/>
            <a:ext cx="5029200" cy="3974346"/>
          </a:xfrm>
        </p:spPr>
      </p:pic>
    </p:spTree>
    <p:extLst>
      <p:ext uri="{BB962C8B-B14F-4D97-AF65-F5344CB8AC3E}">
        <p14:creationId xmlns:p14="http://schemas.microsoft.com/office/powerpoint/2010/main" val="3409346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6</a:t>
            </a:fld>
            <a:endParaRPr lang="sv-SE" dirty="0"/>
          </a:p>
        </p:txBody>
      </p:sp>
      <p:pic>
        <p:nvPicPr>
          <p:cNvPr id="8" name="Platshållare för innehåll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550" y="2278594"/>
            <a:ext cx="5029200" cy="2572274"/>
          </a:xfrm>
        </p:spPr>
      </p:pic>
      <p:pic>
        <p:nvPicPr>
          <p:cNvPr id="9" name="Platshållare för innehåll 8"/>
          <p:cNvPicPr>
            <a:picLocks noGrp="1" noChangeAspect="1"/>
          </p:cNvPicPr>
          <p:nvPr>
            <p:ph idx="13"/>
          </p:nvPr>
        </p:nvPicPr>
        <p:blipFill>
          <a:blip r:embed="rId4">
            <a:extLst>
              <a:ext uri="{28A0092B-C50C-407E-A947-70E740481C1C}">
                <a14:useLocalDpi xmlns:a14="http://schemas.microsoft.com/office/drawing/2010/main" val="0"/>
              </a:ext>
            </a:extLst>
          </a:blip>
          <a:stretch>
            <a:fillRect/>
          </a:stretch>
        </p:blipFill>
        <p:spPr>
          <a:xfrm>
            <a:off x="6940550" y="1824831"/>
            <a:ext cx="3517900" cy="3479800"/>
          </a:xfrm>
        </p:spPr>
      </p:pic>
    </p:spTree>
    <p:extLst>
      <p:ext uri="{BB962C8B-B14F-4D97-AF65-F5344CB8AC3E}">
        <p14:creationId xmlns:p14="http://schemas.microsoft.com/office/powerpoint/2010/main" val="1959837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Västra tjärn-</a:t>
            </a:r>
            <a:r>
              <a:rPr lang="sv-SE" dirty="0" err="1" smtClean="0"/>
              <a:t>Bünsowska</a:t>
            </a:r>
            <a:r>
              <a:rPr lang="sv-SE" dirty="0" smtClean="0"/>
              <a:t> tjärnen</a:t>
            </a:r>
            <a:endParaRPr lang="sv-SE" dirty="0"/>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7</a:t>
            </a:fld>
            <a:endParaRPr lang="sv-SE" dirty="0"/>
          </a:p>
        </p:txBody>
      </p:sp>
      <p:sp>
        <p:nvSpPr>
          <p:cNvPr id="6" name="Platshållare för innehåll 5"/>
          <p:cNvSpPr>
            <a:spLocks noGrp="1"/>
          </p:cNvSpPr>
          <p:nvPr>
            <p:ph idx="1"/>
          </p:nvPr>
        </p:nvSpPr>
        <p:spPr/>
        <p:txBody>
          <a:bodyPr/>
          <a:lstStyle/>
          <a:p>
            <a:pPr marL="0" indent="0">
              <a:buNone/>
            </a:pPr>
            <a:endParaRPr lang="sv-SE" dirty="0"/>
          </a:p>
          <a:p>
            <a:endParaRPr lang="sv-SE" dirty="0"/>
          </a:p>
        </p:txBody>
      </p:sp>
      <p:sp>
        <p:nvSpPr>
          <p:cNvPr id="8" name="Platshållare för innehåll 7"/>
          <p:cNvSpPr>
            <a:spLocks noGrp="1"/>
          </p:cNvSpPr>
          <p:nvPr>
            <p:ph idx="13"/>
          </p:nvPr>
        </p:nvSpPr>
        <p:spPr/>
        <p:txBody>
          <a:bodyPr/>
          <a:lstStyle/>
          <a:p>
            <a:pPr marL="0" indent="0">
              <a:buNone/>
            </a:pPr>
            <a:r>
              <a:rPr lang="sv-SE" i="1" dirty="0"/>
              <a:t>De fyndförande strandavsatta lagren i skede 1 i relation till en geometrisk karta från 1776. Tomt 22 ägs vid denna tid av landssekreterare Norlén och det fyndmaterial som daterats till denna period härrör med all sannolikhet från hans hushåll. </a:t>
            </a:r>
            <a:endParaRPr lang="sv-SE" dirty="0"/>
          </a:p>
        </p:txBody>
      </p:sp>
      <p:pic>
        <p:nvPicPr>
          <p:cNvPr id="9" name="Bildobjekt 8"/>
          <p:cNvPicPr>
            <a:picLocks noChangeAspect="1"/>
          </p:cNvPicPr>
          <p:nvPr/>
        </p:nvPicPr>
        <p:blipFill>
          <a:blip r:embed="rId3"/>
          <a:stretch>
            <a:fillRect/>
          </a:stretch>
        </p:blipFill>
        <p:spPr>
          <a:xfrm>
            <a:off x="256094" y="1708697"/>
            <a:ext cx="5108891" cy="3609145"/>
          </a:xfrm>
          <a:prstGeom prst="rect">
            <a:avLst/>
          </a:prstGeom>
        </p:spPr>
      </p:pic>
    </p:spTree>
    <p:extLst>
      <p:ext uri="{BB962C8B-B14F-4D97-AF65-F5344CB8AC3E}">
        <p14:creationId xmlns:p14="http://schemas.microsoft.com/office/powerpoint/2010/main" val="4211441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8</a:t>
            </a:fld>
            <a:endParaRPr lang="sv-SE" dirty="0"/>
          </a:p>
        </p:txBody>
      </p:sp>
      <p:pic>
        <p:nvPicPr>
          <p:cNvPr id="7" name="Platshållare för innehåll 6"/>
          <p:cNvPicPr>
            <a:picLocks noGrp="1" noChangeAspect="1"/>
          </p:cNvPicPr>
          <p:nvPr>
            <p:ph idx="1"/>
          </p:nvPr>
        </p:nvPicPr>
        <p:blipFill>
          <a:blip r:embed="rId2"/>
          <a:stretch>
            <a:fillRect/>
          </a:stretch>
        </p:blipFill>
        <p:spPr>
          <a:xfrm>
            <a:off x="0" y="-355650"/>
            <a:ext cx="12192000" cy="7839739"/>
          </a:xfrm>
          <a:prstGeom prst="rect">
            <a:avLst/>
          </a:prstGeom>
        </p:spPr>
      </p:pic>
    </p:spTree>
    <p:extLst>
      <p:ext uri="{BB962C8B-B14F-4D97-AF65-F5344CB8AC3E}">
        <p14:creationId xmlns:p14="http://schemas.microsoft.com/office/powerpoint/2010/main" val="1761006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datum 2"/>
          <p:cNvSpPr>
            <a:spLocks noGrp="1"/>
          </p:cNvSpPr>
          <p:nvPr>
            <p:ph type="dt" sz="half" idx="10"/>
          </p:nvPr>
        </p:nvSpPr>
        <p:spPr/>
        <p:txBody>
          <a:bodyPr/>
          <a:lstStyle/>
          <a:p>
            <a:r>
              <a:rPr lang="sv-SE" smtClean="0"/>
              <a:t>20xx-xx-xx</a:t>
            </a:r>
            <a:endParaRPr lang="sv-SE" dirty="0"/>
          </a:p>
        </p:txBody>
      </p:sp>
      <p:sp>
        <p:nvSpPr>
          <p:cNvPr id="4" name="Platshållare för sidfot 3"/>
          <p:cNvSpPr>
            <a:spLocks noGrp="1"/>
          </p:cNvSpPr>
          <p:nvPr>
            <p:ph type="ftr" sz="quarter" idx="11"/>
          </p:nvPr>
        </p:nvSpPr>
        <p:spPr/>
        <p:txBody>
          <a:bodyPr/>
          <a:lstStyle/>
          <a:p>
            <a:r>
              <a:rPr lang="sv-SE" smtClean="0"/>
              <a:t>Presentation titel /</a:t>
            </a:r>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9</a:t>
            </a:fld>
            <a:endParaRPr lang="sv-SE" dirty="0"/>
          </a:p>
        </p:txBody>
      </p:sp>
      <p:pic>
        <p:nvPicPr>
          <p:cNvPr id="7" name="Platshållare för innehåll 6" descr="En bild som visar utomhus, byggnad, klippa, gräs&#10;&#10;Automatiskt genererad beskrivnin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577011" cy="7074568"/>
          </a:xfrm>
          <a:prstGeom prst="rect">
            <a:avLst/>
          </a:prstGeom>
        </p:spPr>
      </p:pic>
    </p:spTree>
    <p:extLst>
      <p:ext uri="{BB962C8B-B14F-4D97-AF65-F5344CB8AC3E}">
        <p14:creationId xmlns:p14="http://schemas.microsoft.com/office/powerpoint/2010/main" val="332147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Västernorrlands Museum">
  <a:themeElements>
    <a:clrScheme name="Västernorrlands Museum_Color">
      <a:dk1>
        <a:sysClr val="windowText" lastClr="000000"/>
      </a:dk1>
      <a:lt1>
        <a:sysClr val="window" lastClr="FFFFFF"/>
      </a:lt1>
      <a:dk2>
        <a:srgbClr val="000000"/>
      </a:dk2>
      <a:lt2>
        <a:srgbClr val="F8F8F8"/>
      </a:lt2>
      <a:accent1>
        <a:srgbClr val="FF585F"/>
      </a:accent1>
      <a:accent2>
        <a:srgbClr val="65CFE9"/>
      </a:accent2>
      <a:accent3>
        <a:srgbClr val="002776"/>
      </a:accent3>
      <a:accent4>
        <a:srgbClr val="FFACAF"/>
      </a:accent4>
      <a:accent5>
        <a:srgbClr val="024E43"/>
      </a:accent5>
      <a:accent6>
        <a:srgbClr val="B0E7F3"/>
      </a:accent6>
      <a:hlink>
        <a:srgbClr val="002776"/>
      </a:hlink>
      <a:folHlink>
        <a:srgbClr val="FF585F"/>
      </a:folHlink>
    </a:clrScheme>
    <a:fontScheme name="Västernorrlands Museum_Fon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ästernorrlands museum.potx" id="{B7EF1F92-0B3D-4DB4-A038-547C517ACF8E}" vid="{72A92B47-98C8-4566-A533-7DAB739D0C41}"/>
    </a:ext>
  </a:extLst>
</a:theme>
</file>

<file path=ppt/theme/theme2.xml><?xml version="1.0" encoding="utf-8"?>
<a:theme xmlns:a="http://schemas.openxmlformats.org/drawingml/2006/main" name="Office-tema">
  <a:themeElements>
    <a:clrScheme name="Västernorrlands Museum_Color">
      <a:dk1>
        <a:sysClr val="windowText" lastClr="000000"/>
      </a:dk1>
      <a:lt1>
        <a:sysClr val="window" lastClr="FFFFFF"/>
      </a:lt1>
      <a:dk2>
        <a:srgbClr val="000000"/>
      </a:dk2>
      <a:lt2>
        <a:srgbClr val="F8F8F8"/>
      </a:lt2>
      <a:accent1>
        <a:srgbClr val="FF585F"/>
      </a:accent1>
      <a:accent2>
        <a:srgbClr val="65CFE9"/>
      </a:accent2>
      <a:accent3>
        <a:srgbClr val="002776"/>
      </a:accent3>
      <a:accent4>
        <a:srgbClr val="FFACAF"/>
      </a:accent4>
      <a:accent5>
        <a:srgbClr val="024E43"/>
      </a:accent5>
      <a:accent6>
        <a:srgbClr val="B0E7F3"/>
      </a:accent6>
      <a:hlink>
        <a:srgbClr val="002776"/>
      </a:hlink>
      <a:folHlink>
        <a:srgbClr val="FF585F"/>
      </a:folHlink>
    </a:clrScheme>
    <a:fontScheme name="Västernorrlands Museum_Fon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Västernorrlands Museum_Color">
      <a:dk1>
        <a:sysClr val="windowText" lastClr="000000"/>
      </a:dk1>
      <a:lt1>
        <a:sysClr val="window" lastClr="FFFFFF"/>
      </a:lt1>
      <a:dk2>
        <a:srgbClr val="000000"/>
      </a:dk2>
      <a:lt2>
        <a:srgbClr val="F8F8F8"/>
      </a:lt2>
      <a:accent1>
        <a:srgbClr val="FF585F"/>
      </a:accent1>
      <a:accent2>
        <a:srgbClr val="65CFE9"/>
      </a:accent2>
      <a:accent3>
        <a:srgbClr val="002776"/>
      </a:accent3>
      <a:accent4>
        <a:srgbClr val="FFACAF"/>
      </a:accent4>
      <a:accent5>
        <a:srgbClr val="024E43"/>
      </a:accent5>
      <a:accent6>
        <a:srgbClr val="B0E7F3"/>
      </a:accent6>
      <a:hlink>
        <a:srgbClr val="002776"/>
      </a:hlink>
      <a:folHlink>
        <a:srgbClr val="FF585F"/>
      </a:folHlink>
    </a:clrScheme>
    <a:fontScheme name="Västernorrlands Museum_Fon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315</TotalTime>
  <Words>1481</Words>
  <Application>Microsoft Office PowerPoint</Application>
  <PresentationFormat>Bredbild</PresentationFormat>
  <Paragraphs>144</Paragraphs>
  <Slides>30</Slides>
  <Notes>12</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30</vt:i4>
      </vt:variant>
    </vt:vector>
  </HeadingPairs>
  <TitlesOfParts>
    <vt:vector size="33" baseType="lpstr">
      <vt:lpstr>Arial</vt:lpstr>
      <vt:lpstr>Georgia</vt:lpstr>
      <vt:lpstr>Västernorrlands Museum</vt:lpstr>
      <vt:lpstr>Skärvor, svepning, läder och champagne</vt:lpstr>
      <vt:lpstr>Stadshuset</vt:lpstr>
      <vt:lpstr>PowerPoint-presentation</vt:lpstr>
      <vt:lpstr>PowerPoint-presentation</vt:lpstr>
      <vt:lpstr>PowerPoint-presentation</vt:lpstr>
      <vt:lpstr>PowerPoint-presentation</vt:lpstr>
      <vt:lpstr>Västra tjärn-Bünsowska tjärnen</vt:lpstr>
      <vt:lpstr>PowerPoint-presentation</vt:lpstr>
      <vt:lpstr>PowerPoint-presentation</vt:lpstr>
      <vt:lpstr>PowerPoint-presentation</vt:lpstr>
      <vt:lpstr>PowerPoint-presentation</vt:lpstr>
      <vt:lpstr> </vt:lpstr>
      <vt:lpstr>PowerPoint-presentation</vt:lpstr>
      <vt:lpstr>PowerPoint-presentation</vt:lpstr>
      <vt:lpstr>Keramik från 1600-talet</vt:lpstr>
      <vt:lpstr>PowerPoint-presentation</vt:lpstr>
      <vt:lpstr>Ljusta, en keramikverkstad från 1600-talet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Garveriet</vt:lpstr>
      <vt:lpstr>PowerPoint-presentation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Ola George</dc:creator>
  <cp:lastModifiedBy>Ola George</cp:lastModifiedBy>
  <cp:revision>39</cp:revision>
  <dcterms:created xsi:type="dcterms:W3CDTF">2020-09-06T20:54:44Z</dcterms:created>
  <dcterms:modified xsi:type="dcterms:W3CDTF">2020-10-27T20:18:56Z</dcterms:modified>
</cp:coreProperties>
</file>